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99" r:id="rId3"/>
    <p:sldId id="257" r:id="rId4"/>
    <p:sldId id="302" r:id="rId5"/>
    <p:sldId id="281" r:id="rId6"/>
    <p:sldId id="280" r:id="rId7"/>
    <p:sldId id="285" r:id="rId8"/>
    <p:sldId id="283" r:id="rId9"/>
    <p:sldId id="287" r:id="rId10"/>
    <p:sldId id="296" r:id="rId11"/>
    <p:sldId id="284" r:id="rId12"/>
    <p:sldId id="297" r:id="rId13"/>
    <p:sldId id="300" r:id="rId14"/>
    <p:sldId id="286" r:id="rId15"/>
    <p:sldId id="289" r:id="rId16"/>
    <p:sldId id="267" r:id="rId17"/>
    <p:sldId id="288" r:id="rId18"/>
    <p:sldId id="301" r:id="rId19"/>
    <p:sldId id="277" r:id="rId20"/>
    <p:sldId id="291" r:id="rId21"/>
    <p:sldId id="303" r:id="rId22"/>
    <p:sldId id="290" r:id="rId23"/>
    <p:sldId id="304" r:id="rId24"/>
    <p:sldId id="279" r:id="rId25"/>
  </p:sldIdLst>
  <p:sldSz cx="12192000" cy="6858000"/>
  <p:notesSz cx="6858000" cy="9144000"/>
  <p:defaultTextStyle>
    <a:defPPr marL="0" marR="0" indent="0" algn="l" defTabSz="765353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7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8897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348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1pPr>
    <a:lvl2pPr marL="0" marR="0" indent="0" algn="ctr" defTabSz="48897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348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2pPr>
    <a:lvl3pPr marL="0" marR="0" indent="0" algn="ctr" defTabSz="48897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348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3pPr>
    <a:lvl4pPr marL="0" marR="0" indent="0" algn="ctr" defTabSz="48897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348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4pPr>
    <a:lvl5pPr marL="0" marR="0" indent="0" algn="ctr" defTabSz="48897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348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5pPr>
    <a:lvl6pPr marL="0" marR="0" indent="0" algn="ctr" defTabSz="48897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348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6pPr>
    <a:lvl7pPr marL="0" marR="0" indent="0" algn="ctr" defTabSz="48897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348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7pPr>
    <a:lvl8pPr marL="0" marR="0" indent="0" algn="ctr" defTabSz="48897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348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8pPr>
    <a:lvl9pPr marL="0" marR="0" indent="0" algn="ctr" defTabSz="48897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348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5318"/>
    <a:srgbClr val="D31C5A"/>
    <a:srgbClr val="55D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rgbClr val="375A7D"/>
          </a:solidFill>
        </a:fill>
      </a:tcStyle>
    </a:wholeTbl>
    <a:band2H>
      <a:tcTxStyle/>
      <a:tcStyle>
        <a:tcBdr/>
        <a:fill>
          <a:solidFill>
            <a:srgbClr val="3B749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rgbClr val="53D5FD"/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450000"/>
              <a:satOff val="-18071"/>
              <a:lumOff val="-14609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rgbClr val="53D5FD"/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450000"/>
              <a:satOff val="-18071"/>
              <a:lumOff val="-14609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53D5FD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450000"/>
              <a:satOff val="-18071"/>
              <a:lumOff val="-14609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A0A0A">
              <a:alpha val="92000"/>
            </a:srgbClr>
          </a:solidFill>
        </a:fill>
      </a:tcStyle>
    </a:band2H>
    <a:firstCo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635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635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EDFF">
              <a:alpha val="24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2">
              <a:satOff val="-5186"/>
              <a:lumOff val="-12389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satOff val="-5186"/>
              <a:lumOff val="-2840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D6D6D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080">
              <a:alpha val="32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41B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D2600">
              <a:alpha val="8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chemeClr val="accent2">
            <a:satOff val="44164"/>
            <a:lumOff val="14231"/>
          </a:schemeClr>
        </a:fontRef>
        <a:schemeClr val="accent2">
          <a:satOff val="44164"/>
          <a:lumOff val="14231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987"/>
    <p:restoredTop sz="86454"/>
  </p:normalViewPr>
  <p:slideViewPr>
    <p:cSldViewPr snapToGrid="0" snapToObjects="1">
      <p:cViewPr varScale="1">
        <p:scale>
          <a:sx n="93" d="100"/>
          <a:sy n="93" d="100"/>
        </p:scale>
        <p:origin x="576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F9C28C-630F-F84F-B46C-796E6FE0BA2E}" type="doc">
      <dgm:prSet loTypeId="urn:microsoft.com/office/officeart/2005/8/layout/balance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245BADA-9648-E245-BFA8-69FC6F6E47FA}">
      <dgm:prSet phldrT="[Text]"/>
      <dgm:spPr/>
      <dgm:t>
        <a:bodyPr/>
        <a:lstStyle/>
        <a:p>
          <a:r>
            <a:rPr lang="en-GB" dirty="0"/>
            <a:t>Team success </a:t>
          </a:r>
        </a:p>
      </dgm:t>
    </dgm:pt>
    <dgm:pt modelId="{A0A1E3BA-31CC-584E-A3C9-475CF8192075}" type="parTrans" cxnId="{0B2A0128-6A24-B746-BA41-76376AA5899E}">
      <dgm:prSet/>
      <dgm:spPr/>
      <dgm:t>
        <a:bodyPr/>
        <a:lstStyle/>
        <a:p>
          <a:endParaRPr lang="en-GB"/>
        </a:p>
      </dgm:t>
    </dgm:pt>
    <dgm:pt modelId="{B346A38C-2B38-A143-8871-AABCB08DC14D}" type="sibTrans" cxnId="{0B2A0128-6A24-B746-BA41-76376AA5899E}">
      <dgm:prSet/>
      <dgm:spPr/>
      <dgm:t>
        <a:bodyPr/>
        <a:lstStyle/>
        <a:p>
          <a:endParaRPr lang="en-GB"/>
        </a:p>
      </dgm:t>
    </dgm:pt>
    <dgm:pt modelId="{2CE8AB0E-4E31-444B-8BB3-7C3F9A6F4C73}">
      <dgm:prSet phldrT="[Text]"/>
      <dgm:spPr>
        <a:solidFill>
          <a:schemeClr val="accent6"/>
        </a:solidFill>
      </dgm:spPr>
      <dgm:t>
        <a:bodyPr/>
        <a:lstStyle/>
        <a:p>
          <a:r>
            <a:rPr lang="en-GB" dirty="0"/>
            <a:t>Belief in the cause</a:t>
          </a:r>
        </a:p>
      </dgm:t>
    </dgm:pt>
    <dgm:pt modelId="{114B8B12-00B9-744F-907F-4E21F9986151}" type="parTrans" cxnId="{B3CECEA8-D059-AD4F-B27A-E4A338C22BBA}">
      <dgm:prSet/>
      <dgm:spPr/>
      <dgm:t>
        <a:bodyPr/>
        <a:lstStyle/>
        <a:p>
          <a:endParaRPr lang="en-GB"/>
        </a:p>
      </dgm:t>
    </dgm:pt>
    <dgm:pt modelId="{B0F8751C-F23D-D84D-8942-05D25F43A102}" type="sibTrans" cxnId="{B3CECEA8-D059-AD4F-B27A-E4A338C22BBA}">
      <dgm:prSet/>
      <dgm:spPr/>
      <dgm:t>
        <a:bodyPr/>
        <a:lstStyle/>
        <a:p>
          <a:endParaRPr lang="en-GB"/>
        </a:p>
      </dgm:t>
    </dgm:pt>
    <dgm:pt modelId="{B98D1391-BD16-9840-B96D-F0CE7E6FA3CA}">
      <dgm:prSet phldrT="[Text]"/>
      <dgm:spPr>
        <a:solidFill>
          <a:schemeClr val="accent6"/>
        </a:solidFill>
      </dgm:spPr>
      <dgm:t>
        <a:bodyPr/>
        <a:lstStyle/>
        <a:p>
          <a:r>
            <a:rPr lang="en-GB" dirty="0"/>
            <a:t>Hard work</a:t>
          </a:r>
        </a:p>
      </dgm:t>
    </dgm:pt>
    <dgm:pt modelId="{B4FB388E-BFC8-064F-AD7F-25B435BDD5BB}" type="parTrans" cxnId="{91FEB9A2-F34A-CD44-A114-477676126BE2}">
      <dgm:prSet/>
      <dgm:spPr/>
      <dgm:t>
        <a:bodyPr/>
        <a:lstStyle/>
        <a:p>
          <a:endParaRPr lang="en-GB"/>
        </a:p>
      </dgm:t>
    </dgm:pt>
    <dgm:pt modelId="{B44DF938-31C0-9744-95B2-8C7B7ED4FC8B}" type="sibTrans" cxnId="{91FEB9A2-F34A-CD44-A114-477676126BE2}">
      <dgm:prSet/>
      <dgm:spPr/>
      <dgm:t>
        <a:bodyPr/>
        <a:lstStyle/>
        <a:p>
          <a:endParaRPr lang="en-GB"/>
        </a:p>
      </dgm:t>
    </dgm:pt>
    <dgm:pt modelId="{E2C524EE-124D-2849-A788-0DB9D2EEEF07}">
      <dgm:prSet phldrT="[Text]"/>
      <dgm:spPr/>
      <dgm:t>
        <a:bodyPr/>
        <a:lstStyle/>
        <a:p>
          <a:r>
            <a:rPr lang="en-GB" dirty="0"/>
            <a:t>Team failure</a:t>
          </a:r>
        </a:p>
      </dgm:t>
    </dgm:pt>
    <dgm:pt modelId="{E3280EEF-0B6E-234D-B468-7EBB4C3B3390}" type="parTrans" cxnId="{2165A900-942B-024D-BBE2-D9EEF2C592D0}">
      <dgm:prSet/>
      <dgm:spPr/>
      <dgm:t>
        <a:bodyPr/>
        <a:lstStyle/>
        <a:p>
          <a:endParaRPr lang="en-GB"/>
        </a:p>
      </dgm:t>
    </dgm:pt>
    <dgm:pt modelId="{E08D909B-E6B5-D646-A015-70B878699FB4}" type="sibTrans" cxnId="{2165A900-942B-024D-BBE2-D9EEF2C592D0}">
      <dgm:prSet/>
      <dgm:spPr/>
      <dgm:t>
        <a:bodyPr/>
        <a:lstStyle/>
        <a:p>
          <a:endParaRPr lang="en-GB"/>
        </a:p>
      </dgm:t>
    </dgm:pt>
    <dgm:pt modelId="{9CB81442-0BED-F746-8510-56646E97B9DE}">
      <dgm:prSet phldrT="[Text]"/>
      <dgm:spPr>
        <a:solidFill>
          <a:schemeClr val="accent6"/>
        </a:solidFill>
      </dgm:spPr>
      <dgm:t>
        <a:bodyPr/>
        <a:lstStyle/>
        <a:p>
          <a:r>
            <a:rPr lang="en-GB" dirty="0"/>
            <a:t>Unresolved roles</a:t>
          </a:r>
        </a:p>
      </dgm:t>
    </dgm:pt>
    <dgm:pt modelId="{5AE40857-AAE6-F94E-BD7A-78EE33B7994E}" type="parTrans" cxnId="{6D1C7DC8-3CDF-DA4A-BC0D-68F54BCF3EFF}">
      <dgm:prSet/>
      <dgm:spPr/>
      <dgm:t>
        <a:bodyPr/>
        <a:lstStyle/>
        <a:p>
          <a:endParaRPr lang="en-GB"/>
        </a:p>
      </dgm:t>
    </dgm:pt>
    <dgm:pt modelId="{A54EEAAC-78E8-4046-B090-DDABD9F0BCF2}" type="sibTrans" cxnId="{6D1C7DC8-3CDF-DA4A-BC0D-68F54BCF3EFF}">
      <dgm:prSet/>
      <dgm:spPr/>
      <dgm:t>
        <a:bodyPr/>
        <a:lstStyle/>
        <a:p>
          <a:endParaRPr lang="en-GB"/>
        </a:p>
      </dgm:t>
    </dgm:pt>
    <dgm:pt modelId="{E17CE231-5282-C34B-AF3A-AA913E9E0330}">
      <dgm:prSet phldrT="[Text]"/>
      <dgm:spPr>
        <a:solidFill>
          <a:schemeClr val="accent6"/>
        </a:solidFill>
      </dgm:spPr>
      <dgm:t>
        <a:bodyPr/>
        <a:lstStyle/>
        <a:p>
          <a:r>
            <a:rPr lang="en-GB" dirty="0"/>
            <a:t>Personality conflicts </a:t>
          </a:r>
        </a:p>
      </dgm:t>
    </dgm:pt>
    <dgm:pt modelId="{DED002A4-52A1-8545-900F-EAF839A002A8}" type="parTrans" cxnId="{2CF29601-3146-3F4D-A8DD-9E0843A4B4E0}">
      <dgm:prSet/>
      <dgm:spPr/>
      <dgm:t>
        <a:bodyPr/>
        <a:lstStyle/>
        <a:p>
          <a:endParaRPr lang="en-GB"/>
        </a:p>
      </dgm:t>
    </dgm:pt>
    <dgm:pt modelId="{D9B48105-C94B-A948-AE68-12950C3D2275}" type="sibTrans" cxnId="{2CF29601-3146-3F4D-A8DD-9E0843A4B4E0}">
      <dgm:prSet/>
      <dgm:spPr/>
      <dgm:t>
        <a:bodyPr/>
        <a:lstStyle/>
        <a:p>
          <a:endParaRPr lang="en-GB"/>
        </a:p>
      </dgm:t>
    </dgm:pt>
    <dgm:pt modelId="{1BDBF284-8DB5-5147-BCFD-6C0509CB91A3}">
      <dgm:prSet phldrT="[Text]"/>
      <dgm:spPr>
        <a:solidFill>
          <a:schemeClr val="accent6"/>
        </a:solidFill>
      </dgm:spPr>
      <dgm:t>
        <a:bodyPr/>
        <a:lstStyle/>
        <a:p>
          <a:r>
            <a:rPr lang="en-GB" dirty="0"/>
            <a:t>Poor Leadership</a:t>
          </a:r>
        </a:p>
      </dgm:t>
    </dgm:pt>
    <dgm:pt modelId="{9A7F4549-EDCC-9341-B365-1E3CDF1EF37F}" type="parTrans" cxnId="{16D1BA89-B9F1-8B43-9BE0-1628B4A5C934}">
      <dgm:prSet/>
      <dgm:spPr/>
      <dgm:t>
        <a:bodyPr/>
        <a:lstStyle/>
        <a:p>
          <a:endParaRPr lang="en-GB"/>
        </a:p>
      </dgm:t>
    </dgm:pt>
    <dgm:pt modelId="{9855FB3D-FF9A-B044-BF35-6986640C2154}" type="sibTrans" cxnId="{16D1BA89-B9F1-8B43-9BE0-1628B4A5C934}">
      <dgm:prSet/>
      <dgm:spPr/>
      <dgm:t>
        <a:bodyPr/>
        <a:lstStyle/>
        <a:p>
          <a:endParaRPr lang="en-GB"/>
        </a:p>
      </dgm:t>
    </dgm:pt>
    <dgm:pt modelId="{DBF05D61-3282-A043-ABE5-4BBF73234A71}">
      <dgm:prSet/>
      <dgm:spPr>
        <a:solidFill>
          <a:schemeClr val="accent6"/>
        </a:solidFill>
      </dgm:spPr>
      <dgm:t>
        <a:bodyPr/>
        <a:lstStyle/>
        <a:p>
          <a:r>
            <a:rPr lang="en-GB" dirty="0"/>
            <a:t>Confused goals</a:t>
          </a:r>
        </a:p>
      </dgm:t>
    </dgm:pt>
    <dgm:pt modelId="{865CCF73-37BD-674B-917E-D4BB436301DC}" type="parTrans" cxnId="{E14EE1BF-F4DC-4044-852B-5253F426C058}">
      <dgm:prSet/>
      <dgm:spPr/>
      <dgm:t>
        <a:bodyPr/>
        <a:lstStyle/>
        <a:p>
          <a:endParaRPr lang="en-GB"/>
        </a:p>
      </dgm:t>
    </dgm:pt>
    <dgm:pt modelId="{175CBA54-63BE-E243-8FDB-93DF20D05019}" type="sibTrans" cxnId="{E14EE1BF-F4DC-4044-852B-5253F426C058}">
      <dgm:prSet/>
      <dgm:spPr/>
      <dgm:t>
        <a:bodyPr/>
        <a:lstStyle/>
        <a:p>
          <a:endParaRPr lang="en-GB"/>
        </a:p>
      </dgm:t>
    </dgm:pt>
    <dgm:pt modelId="{40A2D945-D3B8-4648-BF1A-C7516B6E2AFC}" type="pres">
      <dgm:prSet presAssocID="{3FF9C28C-630F-F84F-B46C-796E6FE0BA2E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C0AA9315-E64E-E04D-BC97-F0435AF6FD37}" type="pres">
      <dgm:prSet presAssocID="{3FF9C28C-630F-F84F-B46C-796E6FE0BA2E}" presName="dummyMaxCanvas" presStyleCnt="0"/>
      <dgm:spPr/>
    </dgm:pt>
    <dgm:pt modelId="{AAA7B205-5740-E944-8356-55573B9209DA}" type="pres">
      <dgm:prSet presAssocID="{3FF9C28C-630F-F84F-B46C-796E6FE0BA2E}" presName="parentComposite" presStyleCnt="0"/>
      <dgm:spPr/>
    </dgm:pt>
    <dgm:pt modelId="{C40F3519-13EE-6145-9A96-2E830C9734B2}" type="pres">
      <dgm:prSet presAssocID="{3FF9C28C-630F-F84F-B46C-796E6FE0BA2E}" presName="parent1" presStyleLbl="alignAccFollowNode1" presStyleIdx="0" presStyleCnt="4">
        <dgm:presLayoutVars>
          <dgm:chMax val="4"/>
        </dgm:presLayoutVars>
      </dgm:prSet>
      <dgm:spPr/>
    </dgm:pt>
    <dgm:pt modelId="{3CB5F4F4-2C04-4D40-8939-D641EFDD0C18}" type="pres">
      <dgm:prSet presAssocID="{3FF9C28C-630F-F84F-B46C-796E6FE0BA2E}" presName="parent2" presStyleLbl="alignAccFollowNode1" presStyleIdx="1" presStyleCnt="4">
        <dgm:presLayoutVars>
          <dgm:chMax val="4"/>
        </dgm:presLayoutVars>
      </dgm:prSet>
      <dgm:spPr/>
    </dgm:pt>
    <dgm:pt modelId="{8BECBB6A-049E-FF46-957D-8CFC62DB5E71}" type="pres">
      <dgm:prSet presAssocID="{3FF9C28C-630F-F84F-B46C-796E6FE0BA2E}" presName="childrenComposite" presStyleCnt="0"/>
      <dgm:spPr/>
    </dgm:pt>
    <dgm:pt modelId="{7DFFCCDA-4E62-4C44-AC7E-28241F5E4D41}" type="pres">
      <dgm:prSet presAssocID="{3FF9C28C-630F-F84F-B46C-796E6FE0BA2E}" presName="dummyMaxCanvas_ChildArea" presStyleCnt="0"/>
      <dgm:spPr/>
    </dgm:pt>
    <dgm:pt modelId="{15E8D53C-4AA1-D049-9CA5-5632C378ED1F}" type="pres">
      <dgm:prSet presAssocID="{3FF9C28C-630F-F84F-B46C-796E6FE0BA2E}" presName="fulcrum" presStyleLbl="alignAccFollowNode1" presStyleIdx="2" presStyleCnt="4"/>
      <dgm:spPr/>
    </dgm:pt>
    <dgm:pt modelId="{09D9F6EE-E824-1945-82A0-B900EA11A636}" type="pres">
      <dgm:prSet presAssocID="{3FF9C28C-630F-F84F-B46C-796E6FE0BA2E}" presName="balance_24" presStyleLbl="alignAccFollowNode1" presStyleIdx="3" presStyleCnt="4">
        <dgm:presLayoutVars>
          <dgm:bulletEnabled val="1"/>
        </dgm:presLayoutVars>
      </dgm:prSet>
      <dgm:spPr/>
    </dgm:pt>
    <dgm:pt modelId="{6C8C125C-8A88-9240-8D7D-E69D8FABD2C7}" type="pres">
      <dgm:prSet presAssocID="{3FF9C28C-630F-F84F-B46C-796E6FE0BA2E}" presName="right_24_1" presStyleLbl="node1" presStyleIdx="0" presStyleCnt="6">
        <dgm:presLayoutVars>
          <dgm:bulletEnabled val="1"/>
        </dgm:presLayoutVars>
      </dgm:prSet>
      <dgm:spPr/>
    </dgm:pt>
    <dgm:pt modelId="{F88740CD-AD75-644D-8DEE-8260FBF055F4}" type="pres">
      <dgm:prSet presAssocID="{3FF9C28C-630F-F84F-B46C-796E6FE0BA2E}" presName="right_24_2" presStyleLbl="node1" presStyleIdx="1" presStyleCnt="6">
        <dgm:presLayoutVars>
          <dgm:bulletEnabled val="1"/>
        </dgm:presLayoutVars>
      </dgm:prSet>
      <dgm:spPr/>
    </dgm:pt>
    <dgm:pt modelId="{C67B8E15-F8E2-094A-B327-4FB6450B699C}" type="pres">
      <dgm:prSet presAssocID="{3FF9C28C-630F-F84F-B46C-796E6FE0BA2E}" presName="right_24_3" presStyleLbl="node1" presStyleIdx="2" presStyleCnt="6">
        <dgm:presLayoutVars>
          <dgm:bulletEnabled val="1"/>
        </dgm:presLayoutVars>
      </dgm:prSet>
      <dgm:spPr/>
    </dgm:pt>
    <dgm:pt modelId="{C1714ECF-004A-B74E-94F5-4DEFD25DCEF5}" type="pres">
      <dgm:prSet presAssocID="{3FF9C28C-630F-F84F-B46C-796E6FE0BA2E}" presName="right_24_4" presStyleLbl="node1" presStyleIdx="3" presStyleCnt="6">
        <dgm:presLayoutVars>
          <dgm:bulletEnabled val="1"/>
        </dgm:presLayoutVars>
      </dgm:prSet>
      <dgm:spPr/>
    </dgm:pt>
    <dgm:pt modelId="{5023D47A-6EEB-3C4C-BB14-0DADC6326773}" type="pres">
      <dgm:prSet presAssocID="{3FF9C28C-630F-F84F-B46C-796E6FE0BA2E}" presName="left_24_1" presStyleLbl="node1" presStyleIdx="4" presStyleCnt="6">
        <dgm:presLayoutVars>
          <dgm:bulletEnabled val="1"/>
        </dgm:presLayoutVars>
      </dgm:prSet>
      <dgm:spPr/>
    </dgm:pt>
    <dgm:pt modelId="{1797F4CF-1813-4047-ABC6-58AAF0BCC896}" type="pres">
      <dgm:prSet presAssocID="{3FF9C28C-630F-F84F-B46C-796E6FE0BA2E}" presName="left_24_2" presStyleLbl="node1" presStyleIdx="5" presStyleCnt="6">
        <dgm:presLayoutVars>
          <dgm:bulletEnabled val="1"/>
        </dgm:presLayoutVars>
      </dgm:prSet>
      <dgm:spPr/>
    </dgm:pt>
  </dgm:ptLst>
  <dgm:cxnLst>
    <dgm:cxn modelId="{2165A900-942B-024D-BBE2-D9EEF2C592D0}" srcId="{3FF9C28C-630F-F84F-B46C-796E6FE0BA2E}" destId="{E2C524EE-124D-2849-A788-0DB9D2EEEF07}" srcOrd="1" destOrd="0" parTransId="{E3280EEF-0B6E-234D-B468-7EBB4C3B3390}" sibTransId="{E08D909B-E6B5-D646-A015-70B878699FB4}"/>
    <dgm:cxn modelId="{2CF29601-3146-3F4D-A8DD-9E0843A4B4E0}" srcId="{E2C524EE-124D-2849-A788-0DB9D2EEEF07}" destId="{E17CE231-5282-C34B-AF3A-AA913E9E0330}" srcOrd="1" destOrd="0" parTransId="{DED002A4-52A1-8545-900F-EAF839A002A8}" sibTransId="{D9B48105-C94B-A948-AE68-12950C3D2275}"/>
    <dgm:cxn modelId="{D4426C06-4073-8B40-BFBF-E29E5B2E32D5}" type="presOf" srcId="{E2C524EE-124D-2849-A788-0DB9D2EEEF07}" destId="{3CB5F4F4-2C04-4D40-8939-D641EFDD0C18}" srcOrd="0" destOrd="0" presId="urn:microsoft.com/office/officeart/2005/8/layout/balance1"/>
    <dgm:cxn modelId="{83BEB51A-4DEB-CF4F-BC32-10948491393A}" type="presOf" srcId="{2CE8AB0E-4E31-444B-8BB3-7C3F9A6F4C73}" destId="{5023D47A-6EEB-3C4C-BB14-0DADC6326773}" srcOrd="0" destOrd="0" presId="urn:microsoft.com/office/officeart/2005/8/layout/balance1"/>
    <dgm:cxn modelId="{0B2A0128-6A24-B746-BA41-76376AA5899E}" srcId="{3FF9C28C-630F-F84F-B46C-796E6FE0BA2E}" destId="{8245BADA-9648-E245-BFA8-69FC6F6E47FA}" srcOrd="0" destOrd="0" parTransId="{A0A1E3BA-31CC-584E-A3C9-475CF8192075}" sibTransId="{B346A38C-2B38-A143-8871-AABCB08DC14D}"/>
    <dgm:cxn modelId="{43AFB731-69B0-804B-AC0B-828A30BF2B64}" type="presOf" srcId="{B98D1391-BD16-9840-B96D-F0CE7E6FA3CA}" destId="{1797F4CF-1813-4047-ABC6-58AAF0BCC896}" srcOrd="0" destOrd="0" presId="urn:microsoft.com/office/officeart/2005/8/layout/balance1"/>
    <dgm:cxn modelId="{E8CC123A-4032-504F-AE76-47B3E132FFF3}" type="presOf" srcId="{3FF9C28C-630F-F84F-B46C-796E6FE0BA2E}" destId="{40A2D945-D3B8-4648-BF1A-C7516B6E2AFC}" srcOrd="0" destOrd="0" presId="urn:microsoft.com/office/officeart/2005/8/layout/balance1"/>
    <dgm:cxn modelId="{F21C464C-CD51-0F4F-AC31-24BB3D3A8C0F}" type="presOf" srcId="{8245BADA-9648-E245-BFA8-69FC6F6E47FA}" destId="{C40F3519-13EE-6145-9A96-2E830C9734B2}" srcOrd="0" destOrd="0" presId="urn:microsoft.com/office/officeart/2005/8/layout/balance1"/>
    <dgm:cxn modelId="{9A2FC25F-6A0F-6D4A-BAC8-BFFE7BB3567D}" type="presOf" srcId="{9CB81442-0BED-F746-8510-56646E97B9DE}" destId="{6C8C125C-8A88-9240-8D7D-E69D8FABD2C7}" srcOrd="0" destOrd="0" presId="urn:microsoft.com/office/officeart/2005/8/layout/balance1"/>
    <dgm:cxn modelId="{438A936F-B2E2-FD48-84AE-F7147C589BB8}" type="presOf" srcId="{E17CE231-5282-C34B-AF3A-AA913E9E0330}" destId="{F88740CD-AD75-644D-8DEE-8260FBF055F4}" srcOrd="0" destOrd="0" presId="urn:microsoft.com/office/officeart/2005/8/layout/balance1"/>
    <dgm:cxn modelId="{352F8378-DB0B-B24C-B0C5-AFBD0836B39B}" type="presOf" srcId="{DBF05D61-3282-A043-ABE5-4BBF73234A71}" destId="{C1714ECF-004A-B74E-94F5-4DEFD25DCEF5}" srcOrd="0" destOrd="0" presId="urn:microsoft.com/office/officeart/2005/8/layout/balance1"/>
    <dgm:cxn modelId="{16D1BA89-B9F1-8B43-9BE0-1628B4A5C934}" srcId="{E2C524EE-124D-2849-A788-0DB9D2EEEF07}" destId="{1BDBF284-8DB5-5147-BCFD-6C0509CB91A3}" srcOrd="2" destOrd="0" parTransId="{9A7F4549-EDCC-9341-B365-1E3CDF1EF37F}" sibTransId="{9855FB3D-FF9A-B044-BF35-6986640C2154}"/>
    <dgm:cxn modelId="{91FEB9A2-F34A-CD44-A114-477676126BE2}" srcId="{8245BADA-9648-E245-BFA8-69FC6F6E47FA}" destId="{B98D1391-BD16-9840-B96D-F0CE7E6FA3CA}" srcOrd="1" destOrd="0" parTransId="{B4FB388E-BFC8-064F-AD7F-25B435BDD5BB}" sibTransId="{B44DF938-31C0-9744-95B2-8C7B7ED4FC8B}"/>
    <dgm:cxn modelId="{B3CECEA8-D059-AD4F-B27A-E4A338C22BBA}" srcId="{8245BADA-9648-E245-BFA8-69FC6F6E47FA}" destId="{2CE8AB0E-4E31-444B-8BB3-7C3F9A6F4C73}" srcOrd="0" destOrd="0" parTransId="{114B8B12-00B9-744F-907F-4E21F9986151}" sibTransId="{B0F8751C-F23D-D84D-8942-05D25F43A102}"/>
    <dgm:cxn modelId="{E14EE1BF-F4DC-4044-852B-5253F426C058}" srcId="{E2C524EE-124D-2849-A788-0DB9D2EEEF07}" destId="{DBF05D61-3282-A043-ABE5-4BBF73234A71}" srcOrd="3" destOrd="0" parTransId="{865CCF73-37BD-674B-917E-D4BB436301DC}" sibTransId="{175CBA54-63BE-E243-8FDB-93DF20D05019}"/>
    <dgm:cxn modelId="{2BD317C1-899B-9E4B-9B8C-A45F30142DEE}" type="presOf" srcId="{1BDBF284-8DB5-5147-BCFD-6C0509CB91A3}" destId="{C67B8E15-F8E2-094A-B327-4FB6450B699C}" srcOrd="0" destOrd="0" presId="urn:microsoft.com/office/officeart/2005/8/layout/balance1"/>
    <dgm:cxn modelId="{6D1C7DC8-3CDF-DA4A-BC0D-68F54BCF3EFF}" srcId="{E2C524EE-124D-2849-A788-0DB9D2EEEF07}" destId="{9CB81442-0BED-F746-8510-56646E97B9DE}" srcOrd="0" destOrd="0" parTransId="{5AE40857-AAE6-F94E-BD7A-78EE33B7994E}" sibTransId="{A54EEAAC-78E8-4046-B090-DDABD9F0BCF2}"/>
    <dgm:cxn modelId="{60F86E3B-F2B9-2C46-86C0-0AA4E4A4E593}" type="presParOf" srcId="{40A2D945-D3B8-4648-BF1A-C7516B6E2AFC}" destId="{C0AA9315-E64E-E04D-BC97-F0435AF6FD37}" srcOrd="0" destOrd="0" presId="urn:microsoft.com/office/officeart/2005/8/layout/balance1"/>
    <dgm:cxn modelId="{84542577-92DF-ED46-8B07-01EFC15FA708}" type="presParOf" srcId="{40A2D945-D3B8-4648-BF1A-C7516B6E2AFC}" destId="{AAA7B205-5740-E944-8356-55573B9209DA}" srcOrd="1" destOrd="0" presId="urn:microsoft.com/office/officeart/2005/8/layout/balance1"/>
    <dgm:cxn modelId="{95249C17-0128-1F40-8CC2-5310DA77FFC6}" type="presParOf" srcId="{AAA7B205-5740-E944-8356-55573B9209DA}" destId="{C40F3519-13EE-6145-9A96-2E830C9734B2}" srcOrd="0" destOrd="0" presId="urn:microsoft.com/office/officeart/2005/8/layout/balance1"/>
    <dgm:cxn modelId="{0407FC15-95C2-4346-B69E-BFEBBC6FA059}" type="presParOf" srcId="{AAA7B205-5740-E944-8356-55573B9209DA}" destId="{3CB5F4F4-2C04-4D40-8939-D641EFDD0C18}" srcOrd="1" destOrd="0" presId="urn:microsoft.com/office/officeart/2005/8/layout/balance1"/>
    <dgm:cxn modelId="{9565A22E-A048-184A-ACEF-DB61BFECCB07}" type="presParOf" srcId="{40A2D945-D3B8-4648-BF1A-C7516B6E2AFC}" destId="{8BECBB6A-049E-FF46-957D-8CFC62DB5E71}" srcOrd="2" destOrd="0" presId="urn:microsoft.com/office/officeart/2005/8/layout/balance1"/>
    <dgm:cxn modelId="{D2EDCD53-6C69-BB47-82AE-163E516DB4E6}" type="presParOf" srcId="{8BECBB6A-049E-FF46-957D-8CFC62DB5E71}" destId="{7DFFCCDA-4E62-4C44-AC7E-28241F5E4D41}" srcOrd="0" destOrd="0" presId="urn:microsoft.com/office/officeart/2005/8/layout/balance1"/>
    <dgm:cxn modelId="{D606E50F-308C-A645-9732-3D8948BB6E49}" type="presParOf" srcId="{8BECBB6A-049E-FF46-957D-8CFC62DB5E71}" destId="{15E8D53C-4AA1-D049-9CA5-5632C378ED1F}" srcOrd="1" destOrd="0" presId="urn:microsoft.com/office/officeart/2005/8/layout/balance1"/>
    <dgm:cxn modelId="{E55BDA64-97B6-074E-86AA-3A992D037441}" type="presParOf" srcId="{8BECBB6A-049E-FF46-957D-8CFC62DB5E71}" destId="{09D9F6EE-E824-1945-82A0-B900EA11A636}" srcOrd="2" destOrd="0" presId="urn:microsoft.com/office/officeart/2005/8/layout/balance1"/>
    <dgm:cxn modelId="{F39440F4-1DCE-E944-8324-AE848A00004E}" type="presParOf" srcId="{8BECBB6A-049E-FF46-957D-8CFC62DB5E71}" destId="{6C8C125C-8A88-9240-8D7D-E69D8FABD2C7}" srcOrd="3" destOrd="0" presId="urn:microsoft.com/office/officeart/2005/8/layout/balance1"/>
    <dgm:cxn modelId="{11A8C945-D5E1-E14E-BD50-A7595B3261B7}" type="presParOf" srcId="{8BECBB6A-049E-FF46-957D-8CFC62DB5E71}" destId="{F88740CD-AD75-644D-8DEE-8260FBF055F4}" srcOrd="4" destOrd="0" presId="urn:microsoft.com/office/officeart/2005/8/layout/balance1"/>
    <dgm:cxn modelId="{287C02CC-77BF-F147-9B82-5360AEE760AA}" type="presParOf" srcId="{8BECBB6A-049E-FF46-957D-8CFC62DB5E71}" destId="{C67B8E15-F8E2-094A-B327-4FB6450B699C}" srcOrd="5" destOrd="0" presId="urn:microsoft.com/office/officeart/2005/8/layout/balance1"/>
    <dgm:cxn modelId="{4A90A6FE-C530-D743-BDFD-78921E4F82DD}" type="presParOf" srcId="{8BECBB6A-049E-FF46-957D-8CFC62DB5E71}" destId="{C1714ECF-004A-B74E-94F5-4DEFD25DCEF5}" srcOrd="6" destOrd="0" presId="urn:microsoft.com/office/officeart/2005/8/layout/balance1"/>
    <dgm:cxn modelId="{52D8FA45-F863-A249-A77A-02EBB838FE28}" type="presParOf" srcId="{8BECBB6A-049E-FF46-957D-8CFC62DB5E71}" destId="{5023D47A-6EEB-3C4C-BB14-0DADC6326773}" srcOrd="7" destOrd="0" presId="urn:microsoft.com/office/officeart/2005/8/layout/balance1"/>
    <dgm:cxn modelId="{BE00EDBA-9842-ED41-8A63-6A52D39AF035}" type="presParOf" srcId="{8BECBB6A-049E-FF46-957D-8CFC62DB5E71}" destId="{1797F4CF-1813-4047-ABC6-58AAF0BCC896}" srcOrd="8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34DD30-48EB-6D48-BD77-256D762A453C}" type="doc">
      <dgm:prSet loTypeId="urn:microsoft.com/office/officeart/2005/8/layout/venn1" loCatId="" qsTypeId="urn:microsoft.com/office/officeart/2005/8/quickstyle/simple5" qsCatId="simple" csTypeId="urn:microsoft.com/office/officeart/2005/8/colors/accent1_2" csCatId="accent1" phldr="1"/>
      <dgm:spPr/>
    </dgm:pt>
    <dgm:pt modelId="{94066A67-22DE-0D43-8ECE-39D72721B71C}">
      <dgm:prSet phldrT="[Text]"/>
      <dgm:spPr>
        <a:gradFill rotWithShape="0">
          <a:gsLst>
            <a:gs pos="0">
              <a:schemeClr val="tx1">
                <a:lumMod val="75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en-GB" dirty="0"/>
            <a:t>Communication</a:t>
          </a:r>
        </a:p>
      </dgm:t>
    </dgm:pt>
    <dgm:pt modelId="{758B0A2D-5D9D-5844-823F-D6D925C7434C}" type="parTrans" cxnId="{FB085020-5188-AC49-9C53-E75C355D098D}">
      <dgm:prSet/>
      <dgm:spPr/>
      <dgm:t>
        <a:bodyPr/>
        <a:lstStyle/>
        <a:p>
          <a:endParaRPr lang="en-GB"/>
        </a:p>
      </dgm:t>
    </dgm:pt>
    <dgm:pt modelId="{AAEC83C1-1897-8F47-B3DF-7BED0C1DDDC2}" type="sibTrans" cxnId="{FB085020-5188-AC49-9C53-E75C355D098D}">
      <dgm:prSet/>
      <dgm:spPr/>
      <dgm:t>
        <a:bodyPr/>
        <a:lstStyle/>
        <a:p>
          <a:endParaRPr lang="en-GB"/>
        </a:p>
      </dgm:t>
    </dgm:pt>
    <dgm:pt modelId="{2E4C4CDB-A226-9D44-89C1-CC93504817E7}">
      <dgm:prSet phldrT="[Text]"/>
      <dgm:spPr>
        <a:gradFill rotWithShape="0">
          <a:gsLst>
            <a:gs pos="0">
              <a:schemeClr val="bg2">
                <a:lumMod val="60000"/>
                <a:lumOff val="4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en-GB" dirty="0"/>
            <a:t>Performance </a:t>
          </a:r>
        </a:p>
      </dgm:t>
    </dgm:pt>
    <dgm:pt modelId="{1A30DD4A-29E4-D24A-AFDB-92D02F898F02}" type="parTrans" cxnId="{9D83F4FB-7AAB-7C49-BFBA-26EC074CFDE7}">
      <dgm:prSet/>
      <dgm:spPr/>
      <dgm:t>
        <a:bodyPr/>
        <a:lstStyle/>
        <a:p>
          <a:endParaRPr lang="en-GB"/>
        </a:p>
      </dgm:t>
    </dgm:pt>
    <dgm:pt modelId="{D636C11E-082D-CA42-9383-EEB81A81655B}" type="sibTrans" cxnId="{9D83F4FB-7AAB-7C49-BFBA-26EC074CFDE7}">
      <dgm:prSet/>
      <dgm:spPr/>
      <dgm:t>
        <a:bodyPr/>
        <a:lstStyle/>
        <a:p>
          <a:endParaRPr lang="en-GB"/>
        </a:p>
      </dgm:t>
    </dgm:pt>
    <dgm:pt modelId="{35871EFB-AFB5-B745-8848-CF6B2D543E61}">
      <dgm:prSet phldrT="[Text]"/>
      <dgm:spPr>
        <a:gradFill rotWithShape="0">
          <a:gsLst>
            <a:gs pos="0">
              <a:schemeClr val="tx1">
                <a:lumMod val="65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en-GB" dirty="0"/>
            <a:t>Skills </a:t>
          </a:r>
        </a:p>
      </dgm:t>
    </dgm:pt>
    <dgm:pt modelId="{E1A8B8D6-0445-1B4A-9B9E-01B4F809C166}" type="parTrans" cxnId="{87C6B35F-4188-444D-9180-FA619EF4D577}">
      <dgm:prSet/>
      <dgm:spPr/>
      <dgm:t>
        <a:bodyPr/>
        <a:lstStyle/>
        <a:p>
          <a:endParaRPr lang="en-GB"/>
        </a:p>
      </dgm:t>
    </dgm:pt>
    <dgm:pt modelId="{A2EED54D-1C85-1648-95C6-9F64CFD18679}" type="sibTrans" cxnId="{87C6B35F-4188-444D-9180-FA619EF4D577}">
      <dgm:prSet/>
      <dgm:spPr/>
      <dgm:t>
        <a:bodyPr/>
        <a:lstStyle/>
        <a:p>
          <a:endParaRPr lang="en-GB"/>
        </a:p>
      </dgm:t>
    </dgm:pt>
    <dgm:pt modelId="{C6FCA6BD-56F7-B64C-82EC-0E1FAD18A94F}" type="pres">
      <dgm:prSet presAssocID="{5D34DD30-48EB-6D48-BD77-256D762A453C}" presName="compositeShape" presStyleCnt="0">
        <dgm:presLayoutVars>
          <dgm:chMax val="7"/>
          <dgm:dir/>
          <dgm:resizeHandles val="exact"/>
        </dgm:presLayoutVars>
      </dgm:prSet>
      <dgm:spPr/>
    </dgm:pt>
    <dgm:pt modelId="{1D959F80-CEFA-4C45-9436-12DB886161CF}" type="pres">
      <dgm:prSet presAssocID="{94066A67-22DE-0D43-8ECE-39D72721B71C}" presName="circ1" presStyleLbl="vennNode1" presStyleIdx="0" presStyleCnt="3" custScaleX="99298" custScaleY="100322"/>
      <dgm:spPr/>
    </dgm:pt>
    <dgm:pt modelId="{928D1B04-4850-4343-A57C-98D3A9B0A417}" type="pres">
      <dgm:prSet presAssocID="{94066A67-22DE-0D43-8ECE-39D72721B71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7E543D7-B2B9-5146-AE52-49C52655E030}" type="pres">
      <dgm:prSet presAssocID="{2E4C4CDB-A226-9D44-89C1-CC93504817E7}" presName="circ2" presStyleLbl="vennNode1" presStyleIdx="1" presStyleCnt="3" custScaleX="97498"/>
      <dgm:spPr/>
    </dgm:pt>
    <dgm:pt modelId="{6BDD5349-2CD9-AB4A-B11E-0FB6B3F82F91}" type="pres">
      <dgm:prSet presAssocID="{2E4C4CDB-A226-9D44-89C1-CC93504817E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53AF845-4BF4-FD49-BECB-8AA0160DCF7D}" type="pres">
      <dgm:prSet presAssocID="{35871EFB-AFB5-B745-8848-CF6B2D543E61}" presName="circ3" presStyleLbl="vennNode1" presStyleIdx="2" presStyleCnt="3" custScaleX="99638"/>
      <dgm:spPr/>
    </dgm:pt>
    <dgm:pt modelId="{0637DADD-942B-5E4C-89A0-6131742519C8}" type="pres">
      <dgm:prSet presAssocID="{35871EFB-AFB5-B745-8848-CF6B2D543E6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FB085020-5188-AC49-9C53-E75C355D098D}" srcId="{5D34DD30-48EB-6D48-BD77-256D762A453C}" destId="{94066A67-22DE-0D43-8ECE-39D72721B71C}" srcOrd="0" destOrd="0" parTransId="{758B0A2D-5D9D-5844-823F-D6D925C7434C}" sibTransId="{AAEC83C1-1897-8F47-B3DF-7BED0C1DDDC2}"/>
    <dgm:cxn modelId="{87C6B35F-4188-444D-9180-FA619EF4D577}" srcId="{5D34DD30-48EB-6D48-BD77-256D762A453C}" destId="{35871EFB-AFB5-B745-8848-CF6B2D543E61}" srcOrd="2" destOrd="0" parTransId="{E1A8B8D6-0445-1B4A-9B9E-01B4F809C166}" sibTransId="{A2EED54D-1C85-1648-95C6-9F64CFD18679}"/>
    <dgm:cxn modelId="{4B1E8964-E9AB-F242-AC88-57F1A383A015}" type="presOf" srcId="{94066A67-22DE-0D43-8ECE-39D72721B71C}" destId="{1D959F80-CEFA-4C45-9436-12DB886161CF}" srcOrd="0" destOrd="0" presId="urn:microsoft.com/office/officeart/2005/8/layout/venn1"/>
    <dgm:cxn modelId="{0F62B37F-31C7-3841-9483-69B2AC688CCF}" type="presOf" srcId="{94066A67-22DE-0D43-8ECE-39D72721B71C}" destId="{928D1B04-4850-4343-A57C-98D3A9B0A417}" srcOrd="1" destOrd="0" presId="urn:microsoft.com/office/officeart/2005/8/layout/venn1"/>
    <dgm:cxn modelId="{0929088E-ACD3-AF4A-968F-B472DF3183B4}" type="presOf" srcId="{2E4C4CDB-A226-9D44-89C1-CC93504817E7}" destId="{07E543D7-B2B9-5146-AE52-49C52655E030}" srcOrd="0" destOrd="0" presId="urn:microsoft.com/office/officeart/2005/8/layout/venn1"/>
    <dgm:cxn modelId="{3FF8A099-BB7D-4E4F-9D74-DC72270C45A2}" type="presOf" srcId="{35871EFB-AFB5-B745-8848-CF6B2D543E61}" destId="{353AF845-4BF4-FD49-BECB-8AA0160DCF7D}" srcOrd="0" destOrd="0" presId="urn:microsoft.com/office/officeart/2005/8/layout/venn1"/>
    <dgm:cxn modelId="{550223BB-5A3A-684D-B2AD-1AFF33BC6847}" type="presOf" srcId="{2E4C4CDB-A226-9D44-89C1-CC93504817E7}" destId="{6BDD5349-2CD9-AB4A-B11E-0FB6B3F82F91}" srcOrd="1" destOrd="0" presId="urn:microsoft.com/office/officeart/2005/8/layout/venn1"/>
    <dgm:cxn modelId="{0B63CDBC-053F-9041-B971-57471899A1F4}" type="presOf" srcId="{5D34DD30-48EB-6D48-BD77-256D762A453C}" destId="{C6FCA6BD-56F7-B64C-82EC-0E1FAD18A94F}" srcOrd="0" destOrd="0" presId="urn:microsoft.com/office/officeart/2005/8/layout/venn1"/>
    <dgm:cxn modelId="{48562ACD-C847-7249-A1A6-0FB85C6B7D41}" type="presOf" srcId="{35871EFB-AFB5-B745-8848-CF6B2D543E61}" destId="{0637DADD-942B-5E4C-89A0-6131742519C8}" srcOrd="1" destOrd="0" presId="urn:microsoft.com/office/officeart/2005/8/layout/venn1"/>
    <dgm:cxn modelId="{9D83F4FB-7AAB-7C49-BFBA-26EC074CFDE7}" srcId="{5D34DD30-48EB-6D48-BD77-256D762A453C}" destId="{2E4C4CDB-A226-9D44-89C1-CC93504817E7}" srcOrd="1" destOrd="0" parTransId="{1A30DD4A-29E4-D24A-AFDB-92D02F898F02}" sibTransId="{D636C11E-082D-CA42-9383-EEB81A81655B}"/>
    <dgm:cxn modelId="{2C2E21B0-09BE-4C45-B2DE-A22A240DC3A7}" type="presParOf" srcId="{C6FCA6BD-56F7-B64C-82EC-0E1FAD18A94F}" destId="{1D959F80-CEFA-4C45-9436-12DB886161CF}" srcOrd="0" destOrd="0" presId="urn:microsoft.com/office/officeart/2005/8/layout/venn1"/>
    <dgm:cxn modelId="{B9806025-95CA-4F4B-B8A2-5F75695338A3}" type="presParOf" srcId="{C6FCA6BD-56F7-B64C-82EC-0E1FAD18A94F}" destId="{928D1B04-4850-4343-A57C-98D3A9B0A417}" srcOrd="1" destOrd="0" presId="urn:microsoft.com/office/officeart/2005/8/layout/venn1"/>
    <dgm:cxn modelId="{127624EB-DAB8-134D-82B2-87025BD8A590}" type="presParOf" srcId="{C6FCA6BD-56F7-B64C-82EC-0E1FAD18A94F}" destId="{07E543D7-B2B9-5146-AE52-49C52655E030}" srcOrd="2" destOrd="0" presId="urn:microsoft.com/office/officeart/2005/8/layout/venn1"/>
    <dgm:cxn modelId="{29884F33-1E73-9A4E-88B5-C2ADA01B976C}" type="presParOf" srcId="{C6FCA6BD-56F7-B64C-82EC-0E1FAD18A94F}" destId="{6BDD5349-2CD9-AB4A-B11E-0FB6B3F82F91}" srcOrd="3" destOrd="0" presId="urn:microsoft.com/office/officeart/2005/8/layout/venn1"/>
    <dgm:cxn modelId="{FDFB88C0-92B7-4B40-8BEA-737F51E5B75C}" type="presParOf" srcId="{C6FCA6BD-56F7-B64C-82EC-0E1FAD18A94F}" destId="{353AF845-4BF4-FD49-BECB-8AA0160DCF7D}" srcOrd="4" destOrd="0" presId="urn:microsoft.com/office/officeart/2005/8/layout/venn1"/>
    <dgm:cxn modelId="{194672CF-8BE6-8444-9FEE-4CB7A66D319E}" type="presParOf" srcId="{C6FCA6BD-56F7-B64C-82EC-0E1FAD18A94F}" destId="{0637DADD-942B-5E4C-89A0-6131742519C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0F3519-13EE-6145-9A96-2E830C9734B2}">
      <dsp:nvSpPr>
        <dsp:cNvPr id="0" name=""/>
        <dsp:cNvSpPr/>
      </dsp:nvSpPr>
      <dsp:spPr>
        <a:xfrm>
          <a:off x="2494130" y="0"/>
          <a:ext cx="1531931" cy="85107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Team success </a:t>
          </a:r>
        </a:p>
      </dsp:txBody>
      <dsp:txXfrm>
        <a:off x="2519057" y="24927"/>
        <a:ext cx="1482077" cy="801219"/>
      </dsp:txXfrm>
    </dsp:sp>
    <dsp:sp modelId="{3CB5F4F4-2C04-4D40-8939-D641EFDD0C18}">
      <dsp:nvSpPr>
        <dsp:cNvPr id="0" name=""/>
        <dsp:cNvSpPr/>
      </dsp:nvSpPr>
      <dsp:spPr>
        <a:xfrm>
          <a:off x="4706920" y="0"/>
          <a:ext cx="1531931" cy="85107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Team failure</a:t>
          </a:r>
        </a:p>
      </dsp:txBody>
      <dsp:txXfrm>
        <a:off x="4731847" y="24927"/>
        <a:ext cx="1482077" cy="801219"/>
      </dsp:txXfrm>
    </dsp:sp>
    <dsp:sp modelId="{15E8D53C-4AA1-D049-9CA5-5632C378ED1F}">
      <dsp:nvSpPr>
        <dsp:cNvPr id="0" name=""/>
        <dsp:cNvSpPr/>
      </dsp:nvSpPr>
      <dsp:spPr>
        <a:xfrm>
          <a:off x="4047338" y="3617060"/>
          <a:ext cx="638304" cy="638304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D9F6EE-E824-1945-82A0-B900EA11A636}">
      <dsp:nvSpPr>
        <dsp:cNvPr id="0" name=""/>
        <dsp:cNvSpPr/>
      </dsp:nvSpPr>
      <dsp:spPr>
        <a:xfrm rot="240000">
          <a:off x="2450991" y="3343539"/>
          <a:ext cx="3830998" cy="26788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8C125C-8A88-9240-8D7D-E69D8FABD2C7}">
      <dsp:nvSpPr>
        <dsp:cNvPr id="0" name=""/>
        <dsp:cNvSpPr/>
      </dsp:nvSpPr>
      <dsp:spPr>
        <a:xfrm rot="240000">
          <a:off x="4755295" y="2860926"/>
          <a:ext cx="1520287" cy="525023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Unresolved roles</a:t>
          </a:r>
        </a:p>
      </dsp:txBody>
      <dsp:txXfrm>
        <a:off x="4780925" y="2886556"/>
        <a:ext cx="1469027" cy="473763"/>
      </dsp:txXfrm>
    </dsp:sp>
    <dsp:sp modelId="{F88740CD-AD75-644D-8DEE-8260FBF055F4}">
      <dsp:nvSpPr>
        <dsp:cNvPr id="0" name=""/>
        <dsp:cNvSpPr/>
      </dsp:nvSpPr>
      <dsp:spPr>
        <a:xfrm rot="240000">
          <a:off x="4797849" y="2299218"/>
          <a:ext cx="1520287" cy="525023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Personality conflicts </a:t>
          </a:r>
        </a:p>
      </dsp:txBody>
      <dsp:txXfrm>
        <a:off x="4823479" y="2324848"/>
        <a:ext cx="1469027" cy="473763"/>
      </dsp:txXfrm>
    </dsp:sp>
    <dsp:sp modelId="{C67B8E15-F8E2-094A-B327-4FB6450B699C}">
      <dsp:nvSpPr>
        <dsp:cNvPr id="0" name=""/>
        <dsp:cNvSpPr/>
      </dsp:nvSpPr>
      <dsp:spPr>
        <a:xfrm rot="240000">
          <a:off x="4840402" y="1737510"/>
          <a:ext cx="1520287" cy="525023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Poor Leadership</a:t>
          </a:r>
        </a:p>
      </dsp:txBody>
      <dsp:txXfrm>
        <a:off x="4866032" y="1763140"/>
        <a:ext cx="1469027" cy="473763"/>
      </dsp:txXfrm>
    </dsp:sp>
    <dsp:sp modelId="{C1714ECF-004A-B74E-94F5-4DEFD25DCEF5}">
      <dsp:nvSpPr>
        <dsp:cNvPr id="0" name=""/>
        <dsp:cNvSpPr/>
      </dsp:nvSpPr>
      <dsp:spPr>
        <a:xfrm rot="240000">
          <a:off x="4882956" y="1175801"/>
          <a:ext cx="1520287" cy="525023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Confused goals</a:t>
          </a:r>
        </a:p>
      </dsp:txBody>
      <dsp:txXfrm>
        <a:off x="4908586" y="1201431"/>
        <a:ext cx="1469027" cy="473763"/>
      </dsp:txXfrm>
    </dsp:sp>
    <dsp:sp modelId="{5023D47A-6EEB-3C4C-BB14-0DADC6326773}">
      <dsp:nvSpPr>
        <dsp:cNvPr id="0" name=""/>
        <dsp:cNvSpPr/>
      </dsp:nvSpPr>
      <dsp:spPr>
        <a:xfrm rot="240000">
          <a:off x="2542505" y="2707733"/>
          <a:ext cx="1520287" cy="525023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Belief in the cause</a:t>
          </a:r>
        </a:p>
      </dsp:txBody>
      <dsp:txXfrm>
        <a:off x="2568135" y="2733363"/>
        <a:ext cx="1469027" cy="473763"/>
      </dsp:txXfrm>
    </dsp:sp>
    <dsp:sp modelId="{1797F4CF-1813-4047-ABC6-58AAF0BCC896}">
      <dsp:nvSpPr>
        <dsp:cNvPr id="0" name=""/>
        <dsp:cNvSpPr/>
      </dsp:nvSpPr>
      <dsp:spPr>
        <a:xfrm rot="240000">
          <a:off x="2585059" y="2146025"/>
          <a:ext cx="1520287" cy="525023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Hard work</a:t>
          </a:r>
        </a:p>
      </dsp:txBody>
      <dsp:txXfrm>
        <a:off x="2610689" y="2171655"/>
        <a:ext cx="1469027" cy="4737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959F80-CEFA-4C45-9436-12DB886161CF}">
      <dsp:nvSpPr>
        <dsp:cNvPr id="0" name=""/>
        <dsp:cNvSpPr/>
      </dsp:nvSpPr>
      <dsp:spPr>
        <a:xfrm>
          <a:off x="2467205" y="65116"/>
          <a:ext cx="3228376" cy="3261669"/>
        </a:xfrm>
        <a:prstGeom prst="ellipse">
          <a:avLst/>
        </a:prstGeom>
        <a:gradFill rotWithShape="0">
          <a:gsLst>
            <a:gs pos="0">
              <a:schemeClr val="tx1">
                <a:lumMod val="75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Communication</a:t>
          </a:r>
        </a:p>
      </dsp:txBody>
      <dsp:txXfrm>
        <a:off x="2897655" y="635908"/>
        <a:ext cx="2367476" cy="1467751"/>
      </dsp:txXfrm>
    </dsp:sp>
    <dsp:sp modelId="{07E543D7-B2B9-5146-AE52-49C52655E030}">
      <dsp:nvSpPr>
        <dsp:cNvPr id="0" name=""/>
        <dsp:cNvSpPr/>
      </dsp:nvSpPr>
      <dsp:spPr>
        <a:xfrm>
          <a:off x="3669607" y="2102350"/>
          <a:ext cx="3169855" cy="3251200"/>
        </a:xfrm>
        <a:prstGeom prst="ellipse">
          <a:avLst/>
        </a:prstGeom>
        <a:gradFill rotWithShape="0">
          <a:gsLst>
            <a:gs pos="0">
              <a:schemeClr val="bg2">
                <a:lumMod val="60000"/>
                <a:lumOff val="4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Performance </a:t>
          </a:r>
        </a:p>
      </dsp:txBody>
      <dsp:txXfrm>
        <a:off x="4639055" y="2942244"/>
        <a:ext cx="1901913" cy="1788160"/>
      </dsp:txXfrm>
    </dsp:sp>
    <dsp:sp modelId="{353AF845-4BF4-FD49-BECB-8AA0160DCF7D}">
      <dsp:nvSpPr>
        <dsp:cNvPr id="0" name=""/>
        <dsp:cNvSpPr/>
      </dsp:nvSpPr>
      <dsp:spPr>
        <a:xfrm>
          <a:off x="1288537" y="2102350"/>
          <a:ext cx="3239430" cy="3251200"/>
        </a:xfrm>
        <a:prstGeom prst="ellipse">
          <a:avLst/>
        </a:prstGeom>
        <a:gradFill rotWithShape="0">
          <a:gsLst>
            <a:gs pos="0">
              <a:schemeClr val="tx1">
                <a:lumMod val="65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Skills </a:t>
          </a:r>
        </a:p>
      </dsp:txBody>
      <dsp:txXfrm>
        <a:off x="1593583" y="2942244"/>
        <a:ext cx="1943658" cy="1788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8" name="Shape 13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382676" latinLnBrk="0">
      <a:lnSpc>
        <a:spcPct val="117999"/>
      </a:lnSpc>
      <a:defRPr sz="1841">
        <a:latin typeface="Helvetica Neue"/>
        <a:ea typeface="Helvetica Neue"/>
        <a:cs typeface="Helvetica Neue"/>
        <a:sym typeface="Helvetica Neue"/>
      </a:defRPr>
    </a:lvl1pPr>
    <a:lvl2pPr indent="191338" defTabSz="382676" latinLnBrk="0">
      <a:lnSpc>
        <a:spcPct val="117999"/>
      </a:lnSpc>
      <a:defRPr sz="1841">
        <a:latin typeface="Helvetica Neue"/>
        <a:ea typeface="Helvetica Neue"/>
        <a:cs typeface="Helvetica Neue"/>
        <a:sym typeface="Helvetica Neue"/>
      </a:defRPr>
    </a:lvl2pPr>
    <a:lvl3pPr indent="382676" defTabSz="382676" latinLnBrk="0">
      <a:lnSpc>
        <a:spcPct val="117999"/>
      </a:lnSpc>
      <a:defRPr sz="1841">
        <a:latin typeface="Helvetica Neue"/>
        <a:ea typeface="Helvetica Neue"/>
        <a:cs typeface="Helvetica Neue"/>
        <a:sym typeface="Helvetica Neue"/>
      </a:defRPr>
    </a:lvl3pPr>
    <a:lvl4pPr indent="574015" defTabSz="382676" latinLnBrk="0">
      <a:lnSpc>
        <a:spcPct val="117999"/>
      </a:lnSpc>
      <a:defRPr sz="1841">
        <a:latin typeface="Helvetica Neue"/>
        <a:ea typeface="Helvetica Neue"/>
        <a:cs typeface="Helvetica Neue"/>
        <a:sym typeface="Helvetica Neue"/>
      </a:defRPr>
    </a:lvl4pPr>
    <a:lvl5pPr indent="765353" defTabSz="382676" latinLnBrk="0">
      <a:lnSpc>
        <a:spcPct val="117999"/>
      </a:lnSpc>
      <a:defRPr sz="1841">
        <a:latin typeface="Helvetica Neue"/>
        <a:ea typeface="Helvetica Neue"/>
        <a:cs typeface="Helvetica Neue"/>
        <a:sym typeface="Helvetica Neue"/>
      </a:defRPr>
    </a:lvl5pPr>
    <a:lvl6pPr indent="956691" defTabSz="382676" latinLnBrk="0">
      <a:lnSpc>
        <a:spcPct val="117999"/>
      </a:lnSpc>
      <a:defRPr sz="1841">
        <a:latin typeface="Helvetica Neue"/>
        <a:ea typeface="Helvetica Neue"/>
        <a:cs typeface="Helvetica Neue"/>
        <a:sym typeface="Helvetica Neue"/>
      </a:defRPr>
    </a:lvl6pPr>
    <a:lvl7pPr indent="1148029" defTabSz="382676" latinLnBrk="0">
      <a:lnSpc>
        <a:spcPct val="117999"/>
      </a:lnSpc>
      <a:defRPr sz="1841">
        <a:latin typeface="Helvetica Neue"/>
        <a:ea typeface="Helvetica Neue"/>
        <a:cs typeface="Helvetica Neue"/>
        <a:sym typeface="Helvetica Neue"/>
      </a:defRPr>
    </a:lvl7pPr>
    <a:lvl8pPr indent="1339367" defTabSz="382676" latinLnBrk="0">
      <a:lnSpc>
        <a:spcPct val="117999"/>
      </a:lnSpc>
      <a:defRPr sz="1841">
        <a:latin typeface="Helvetica Neue"/>
        <a:ea typeface="Helvetica Neue"/>
        <a:cs typeface="Helvetica Neue"/>
        <a:sym typeface="Helvetica Neue"/>
      </a:defRPr>
    </a:lvl8pPr>
    <a:lvl9pPr indent="1530706" defTabSz="382676" latinLnBrk="0">
      <a:lnSpc>
        <a:spcPct val="117999"/>
      </a:lnSpc>
      <a:defRPr sz="1841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745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225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0060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073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3776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7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731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007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9818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221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612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297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74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60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389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024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463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03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84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619125" y="3018235"/>
            <a:ext cx="10953750" cy="1562695"/>
          </a:xfrm>
          <a:prstGeom prst="rect">
            <a:avLst/>
          </a:prstGeom>
        </p:spPr>
        <p:txBody>
          <a:bodyPr/>
          <a:lstStyle>
            <a:lvl1pPr>
              <a:defRPr sz="4359" spc="697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19125" y="2402086"/>
            <a:ext cx="10953750" cy="62507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SzTx/>
              <a:buNone/>
              <a:defRPr sz="1687" cap="all" spc="27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0">
              <a:spcBef>
                <a:spcPts val="0"/>
              </a:spcBef>
              <a:buSzTx/>
              <a:buNone/>
              <a:defRPr sz="1687" cap="all" spc="27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0">
              <a:spcBef>
                <a:spcPts val="0"/>
              </a:spcBef>
              <a:buSzTx/>
              <a:buNone/>
              <a:defRPr sz="1687" cap="all" spc="27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0">
              <a:spcBef>
                <a:spcPts val="0"/>
              </a:spcBef>
              <a:buSzTx/>
              <a:buNone/>
              <a:defRPr sz="1687" cap="all" spc="27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0">
              <a:spcBef>
                <a:spcPts val="0"/>
              </a:spcBef>
              <a:buSzTx/>
              <a:buNone/>
              <a:defRPr sz="1687" cap="all" spc="27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-557138" y="-17790"/>
            <a:ext cx="13294974" cy="689439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19125" y="705445"/>
            <a:ext cx="10953750" cy="1026914"/>
          </a:xfrm>
          <a:prstGeom prst="rect">
            <a:avLst/>
          </a:prstGeom>
        </p:spPr>
        <p:txBody>
          <a:bodyPr/>
          <a:lstStyle>
            <a:lvl1pPr>
              <a:defRPr sz="4359" spc="697"/>
            </a:lvl1pPr>
          </a:lstStyle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19125" y="357187"/>
            <a:ext cx="10953750" cy="35718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1687" cap="all" spc="270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0">
              <a:spcBef>
                <a:spcPts val="0"/>
              </a:spcBef>
              <a:buSzTx/>
              <a:buNone/>
              <a:defRPr sz="1687" cap="all" spc="270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0">
              <a:spcBef>
                <a:spcPts val="0"/>
              </a:spcBef>
              <a:buSzTx/>
              <a:buNone/>
              <a:defRPr sz="1687" cap="all" spc="270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0">
              <a:spcBef>
                <a:spcPts val="0"/>
              </a:spcBef>
              <a:buSzTx/>
              <a:buNone/>
              <a:defRPr sz="1687" cap="all" spc="270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0">
              <a:spcBef>
                <a:spcPts val="0"/>
              </a:spcBef>
              <a:buSzTx/>
              <a:buNone/>
              <a:defRPr sz="1687" cap="all" spc="270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xfrm>
            <a:off x="619125" y="2643188"/>
            <a:ext cx="10953750" cy="1562695"/>
          </a:xfrm>
          <a:prstGeom prst="rect">
            <a:avLst/>
          </a:prstGeom>
        </p:spPr>
        <p:txBody>
          <a:bodyPr anchor="ctr"/>
          <a:lstStyle>
            <a:lvl1pPr>
              <a:defRPr sz="4359" spc="697"/>
            </a:lvl1pPr>
          </a:lstStyle>
          <a:p>
            <a:r>
              <a:t>Title Text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Image"/>
          <p:cNvSpPr>
            <a:spLocks noGrp="1"/>
          </p:cNvSpPr>
          <p:nvPr>
            <p:ph type="pic" idx="13"/>
          </p:nvPr>
        </p:nvSpPr>
        <p:spPr>
          <a:xfrm>
            <a:off x="4560094" y="-26789"/>
            <a:ext cx="9171002" cy="688674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511969" y="3027164"/>
            <a:ext cx="5072063" cy="209847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11969" y="2411016"/>
            <a:ext cx="5072063" cy="62507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1687" cap="all" spc="27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0">
              <a:spcBef>
                <a:spcPts val="0"/>
              </a:spcBef>
              <a:buSzTx/>
              <a:buNone/>
              <a:defRPr sz="1687" cap="all" spc="27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0">
              <a:spcBef>
                <a:spcPts val="0"/>
              </a:spcBef>
              <a:buSzTx/>
              <a:buNone/>
              <a:defRPr sz="1687" cap="all" spc="27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0">
              <a:spcBef>
                <a:spcPts val="0"/>
              </a:spcBef>
              <a:buSzTx/>
              <a:buNone/>
              <a:defRPr sz="1687" cap="all" spc="27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0">
              <a:spcBef>
                <a:spcPts val="0"/>
              </a:spcBef>
              <a:buSzTx/>
              <a:buNone/>
              <a:defRPr sz="1687" cap="all" spc="27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OA 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619125" y="136525"/>
            <a:ext cx="10953750" cy="1573911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8800" b="0" i="0" cap="none" spc="-100" baseline="0">
                <a:latin typeface="KPMG Extralight" panose="020B0303030202040204" pitchFamily="34" charset="-128"/>
                <a:ea typeface="KPMG Extralight" panose="020B0303030202040204" pitchFamily="34" charset="-128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19125" y="2002536"/>
            <a:ext cx="10953750" cy="442056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spcBef>
                <a:spcPts val="0"/>
              </a:spcBef>
              <a:defRPr sz="2400" b="0" i="0">
                <a:latin typeface="Barlow" pitchFamily="2" charset="77"/>
              </a:defRPr>
            </a:lvl1pPr>
            <a:lvl2pPr algn="l">
              <a:spcBef>
                <a:spcPts val="0"/>
              </a:spcBef>
              <a:defRPr sz="2400" b="0" i="0">
                <a:latin typeface="Barlow" pitchFamily="2" charset="77"/>
              </a:defRPr>
            </a:lvl2pPr>
            <a:lvl3pPr algn="l">
              <a:spcBef>
                <a:spcPts val="0"/>
              </a:spcBef>
              <a:defRPr sz="2400" b="0" i="0">
                <a:latin typeface="Barlow" pitchFamily="2" charset="77"/>
              </a:defRPr>
            </a:lvl3pPr>
            <a:lvl4pPr algn="l">
              <a:spcBef>
                <a:spcPts val="0"/>
              </a:spcBef>
              <a:defRPr sz="2400" b="0" i="0">
                <a:latin typeface="Barlow" pitchFamily="2" charset="77"/>
              </a:defRPr>
            </a:lvl4pPr>
            <a:lvl5pPr algn="l">
              <a:spcBef>
                <a:spcPts val="0"/>
              </a:spcBef>
              <a:defRPr sz="2400" b="0" i="0">
                <a:latin typeface="Barlow" pitchFamily="2" charset="77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9125" y="6448501"/>
            <a:ext cx="290143" cy="297389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Image"/>
          <p:cNvSpPr>
            <a:spLocks noGrp="1"/>
          </p:cNvSpPr>
          <p:nvPr>
            <p:ph type="pic" idx="13"/>
          </p:nvPr>
        </p:nvSpPr>
        <p:spPr>
          <a:xfrm>
            <a:off x="4560094" y="-26789"/>
            <a:ext cx="9171002" cy="688674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76" name="Title Text"/>
          <p:cNvSpPr txBox="1">
            <a:spLocks noGrp="1"/>
          </p:cNvSpPr>
          <p:nvPr>
            <p:ph type="title"/>
          </p:nvPr>
        </p:nvSpPr>
        <p:spPr>
          <a:xfrm>
            <a:off x="619125" y="428625"/>
            <a:ext cx="4762500" cy="1303734"/>
          </a:xfrm>
          <a:prstGeom prst="rect">
            <a:avLst/>
          </a:prstGeom>
        </p:spPr>
        <p:txBody>
          <a:bodyPr/>
          <a:lstStyle/>
          <a:p>
            <a:r>
              <a:rPr dirty="0"/>
              <a:t>Title Text</a:t>
            </a:r>
          </a:p>
        </p:txBody>
      </p:sp>
      <p:sp>
        <p:nvSpPr>
          <p:cNvPr id="7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19125" y="1982391"/>
            <a:ext cx="3940969" cy="4259461"/>
          </a:xfrm>
          <a:prstGeom prst="rect">
            <a:avLst/>
          </a:prstGeom>
        </p:spPr>
        <p:txBody>
          <a:bodyPr/>
          <a:lstStyle>
            <a:lvl1pPr marL="276810" indent="-276810">
              <a:spcBef>
                <a:spcPts val="2250"/>
              </a:spcBef>
              <a:buClr>
                <a:srgbClr val="646464"/>
              </a:buClr>
              <a:defRPr sz="2109"/>
            </a:lvl1pPr>
            <a:lvl2pPr marL="553621" indent="-276810">
              <a:spcBef>
                <a:spcPts val="2250"/>
              </a:spcBef>
              <a:buClr>
                <a:srgbClr val="646464"/>
              </a:buClr>
              <a:defRPr sz="2109"/>
            </a:lvl2pPr>
            <a:lvl3pPr marL="830431" indent="-276810">
              <a:spcBef>
                <a:spcPts val="2250"/>
              </a:spcBef>
              <a:buClr>
                <a:srgbClr val="646464"/>
              </a:buClr>
              <a:defRPr sz="2109"/>
            </a:lvl3pPr>
            <a:lvl4pPr marL="1107242" indent="-276810">
              <a:spcBef>
                <a:spcPts val="2250"/>
              </a:spcBef>
              <a:buClr>
                <a:srgbClr val="646464"/>
              </a:buClr>
              <a:defRPr sz="2109"/>
            </a:lvl4pPr>
            <a:lvl5pPr marL="1384052" indent="-276810">
              <a:spcBef>
                <a:spcPts val="2250"/>
              </a:spcBef>
              <a:buClr>
                <a:srgbClr val="646464"/>
              </a:buClr>
              <a:defRPr sz="2109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190625" y="4473774"/>
            <a:ext cx="9810750" cy="36611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87" cap="all" spc="270">
                <a:solidFill>
                  <a:schemeClr val="accent2">
                    <a:satOff val="44164"/>
                    <a:lumOff val="14231"/>
                  </a:schemeClr>
                </a:solidFill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105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190625" y="2986981"/>
            <a:ext cx="9810750" cy="50899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10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19125" y="428625"/>
            <a:ext cx="10953750" cy="1573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/>
          <a:p>
            <a:r>
              <a:rPr lang="en-GB" dirty="0"/>
              <a:t>Title Text</a:t>
            </a:r>
            <a:endParaRPr dirty="0"/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19125" y="2121408"/>
            <a:ext cx="10953750" cy="4022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37353" y="6508388"/>
            <a:ext cx="290143" cy="29738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266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9" r:id="rId8"/>
    <p:sldLayoutId id="2147483662" r:id="rId9"/>
  </p:sldLayoutIdLst>
  <p:transition spd="med"/>
  <p:txStyles>
    <p:titleStyle>
      <a:lvl1pPr marL="0" marR="0" indent="0" algn="l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-100" baseline="0">
          <a:solidFill>
            <a:srgbClr val="FFFFFF"/>
          </a:solidFill>
          <a:uFillTx/>
          <a:latin typeface="KPMG Extralight" panose="020B0303030202040204" pitchFamily="34" charset="-128"/>
          <a:ea typeface="KPMG Extralight" panose="020B0303030202040204" pitchFamily="34" charset="-128"/>
          <a:cs typeface="+mn-cs"/>
          <a:sym typeface="Avenir Light"/>
        </a:defRPr>
      </a:lvl1pPr>
      <a:lvl2pPr marL="0" marR="0" indent="0" algn="l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64" b="0" i="0" u="none" strike="noStrike" cap="all" spc="506" baseline="0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2pPr>
      <a:lvl3pPr marL="0" marR="0" indent="0" algn="l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64" b="0" i="0" u="none" strike="noStrike" cap="all" spc="506" baseline="0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3pPr>
      <a:lvl4pPr marL="0" marR="0" indent="0" algn="l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64" b="0" i="0" u="none" strike="noStrike" cap="all" spc="506" baseline="0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4pPr>
      <a:lvl5pPr marL="0" marR="0" indent="0" algn="l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64" b="0" i="0" u="none" strike="noStrike" cap="all" spc="506" baseline="0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5pPr>
      <a:lvl6pPr marL="0" marR="0" indent="0" algn="l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64" b="0" i="0" u="none" strike="noStrike" cap="all" spc="506" baseline="0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6pPr>
      <a:lvl7pPr marL="0" marR="0" indent="0" algn="l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64" b="0" i="0" u="none" strike="noStrike" cap="all" spc="506" baseline="0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7pPr>
      <a:lvl8pPr marL="0" marR="0" indent="0" algn="l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64" b="0" i="0" u="none" strike="noStrike" cap="all" spc="506" baseline="0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8pPr>
      <a:lvl9pPr marL="0" marR="0" indent="0" algn="l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64" b="0" i="0" u="none" strike="noStrike" cap="all" spc="506" baseline="0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9pPr>
    </p:titleStyle>
    <p:bodyStyle>
      <a:lvl1pPr marL="330387" marR="0" indent="-330387" algn="l" defTabSz="410751" latinLnBrk="0">
        <a:lnSpc>
          <a:spcPct val="150000"/>
        </a:lnSpc>
        <a:spcBef>
          <a:spcPts val="0"/>
        </a:spcBef>
        <a:spcAft>
          <a:spcPts val="0"/>
        </a:spcAft>
        <a:buClrTx/>
        <a:buSzPct val="90000"/>
        <a:buFontTx/>
        <a:buChar char="•"/>
        <a:tabLst/>
        <a:defRPr sz="2400" b="0" i="0" u="none" strike="noStrike" cap="none" spc="0" baseline="0">
          <a:solidFill>
            <a:srgbClr val="FFFFFF"/>
          </a:solidFill>
          <a:uFillTx/>
          <a:latin typeface="Barlow" pitchFamily="2" charset="77"/>
          <a:ea typeface="+mn-ea"/>
          <a:cs typeface="+mn-cs"/>
          <a:sym typeface="Avenir Light"/>
        </a:defRPr>
      </a:lvl1pPr>
      <a:lvl2pPr marL="660773" marR="0" indent="-330387" algn="l" defTabSz="410751" latinLnBrk="0">
        <a:lnSpc>
          <a:spcPct val="150000"/>
        </a:lnSpc>
        <a:spcBef>
          <a:spcPts val="0"/>
        </a:spcBef>
        <a:spcAft>
          <a:spcPts val="0"/>
        </a:spcAft>
        <a:buClrTx/>
        <a:buSzPct val="90000"/>
        <a:buFontTx/>
        <a:buChar char="•"/>
        <a:tabLst/>
        <a:defRPr sz="2400" b="0" i="0" u="none" strike="noStrike" cap="none" spc="0" baseline="0">
          <a:solidFill>
            <a:srgbClr val="FFFFFF"/>
          </a:solidFill>
          <a:uFillTx/>
          <a:latin typeface="Barlow" pitchFamily="2" charset="77"/>
          <a:ea typeface="+mn-ea"/>
          <a:cs typeface="+mn-cs"/>
          <a:sym typeface="Avenir Light"/>
        </a:defRPr>
      </a:lvl2pPr>
      <a:lvl3pPr marL="991160" marR="0" indent="-330387" algn="l" defTabSz="410751" latinLnBrk="0">
        <a:lnSpc>
          <a:spcPct val="150000"/>
        </a:lnSpc>
        <a:spcBef>
          <a:spcPts val="0"/>
        </a:spcBef>
        <a:spcAft>
          <a:spcPts val="0"/>
        </a:spcAft>
        <a:buClrTx/>
        <a:buSzPct val="90000"/>
        <a:buFontTx/>
        <a:buChar char="•"/>
        <a:tabLst/>
        <a:defRPr sz="2400" b="0" i="0" u="none" strike="noStrike" cap="none" spc="0" baseline="0">
          <a:solidFill>
            <a:srgbClr val="FFFFFF"/>
          </a:solidFill>
          <a:uFillTx/>
          <a:latin typeface="Barlow" pitchFamily="2" charset="77"/>
          <a:ea typeface="+mn-ea"/>
          <a:cs typeface="+mn-cs"/>
          <a:sym typeface="Avenir Light"/>
        </a:defRPr>
      </a:lvl3pPr>
      <a:lvl4pPr marL="1321547" marR="0" indent="-330387" algn="l" defTabSz="410751" latinLnBrk="0">
        <a:lnSpc>
          <a:spcPct val="150000"/>
        </a:lnSpc>
        <a:spcBef>
          <a:spcPts val="0"/>
        </a:spcBef>
        <a:spcAft>
          <a:spcPts val="0"/>
        </a:spcAft>
        <a:buClrTx/>
        <a:buSzPct val="90000"/>
        <a:buFontTx/>
        <a:buChar char="•"/>
        <a:tabLst/>
        <a:defRPr sz="2400" b="0" i="0" u="none" strike="noStrike" cap="none" spc="0" baseline="0">
          <a:solidFill>
            <a:srgbClr val="FFFFFF"/>
          </a:solidFill>
          <a:uFillTx/>
          <a:latin typeface="Barlow" pitchFamily="2" charset="77"/>
          <a:ea typeface="+mn-ea"/>
          <a:cs typeface="+mn-cs"/>
          <a:sym typeface="Avenir Light"/>
        </a:defRPr>
      </a:lvl4pPr>
      <a:lvl5pPr marL="1651933" marR="0" indent="-330387" algn="l" defTabSz="410751" latinLnBrk="0">
        <a:lnSpc>
          <a:spcPct val="150000"/>
        </a:lnSpc>
        <a:spcBef>
          <a:spcPts val="0"/>
        </a:spcBef>
        <a:spcAft>
          <a:spcPts val="0"/>
        </a:spcAft>
        <a:buClrTx/>
        <a:buSzPct val="90000"/>
        <a:buFontTx/>
        <a:buChar char="•"/>
        <a:tabLst/>
        <a:defRPr sz="2400" b="0" i="0" u="none" strike="noStrike" cap="none" spc="0" baseline="0">
          <a:solidFill>
            <a:srgbClr val="FFFFFF"/>
          </a:solidFill>
          <a:uFillTx/>
          <a:latin typeface="Barlow" pitchFamily="2" charset="77"/>
          <a:ea typeface="+mn-ea"/>
          <a:cs typeface="+mn-cs"/>
          <a:sym typeface="Avenir Light"/>
        </a:defRPr>
      </a:lvl5pPr>
      <a:lvl6pPr marL="1982320" marR="0" indent="-330387" algn="l" defTabSz="410751" latinLnBrk="0">
        <a:lnSpc>
          <a:spcPct val="100000"/>
        </a:lnSpc>
        <a:spcBef>
          <a:spcPts val="2953"/>
        </a:spcBef>
        <a:spcAft>
          <a:spcPts val="0"/>
        </a:spcAft>
        <a:buClrTx/>
        <a:buSzPct val="90000"/>
        <a:buFontTx/>
        <a:buChar char="•"/>
        <a:tabLst/>
        <a:defRPr sz="2531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6pPr>
      <a:lvl7pPr marL="2312707" marR="0" indent="-330387" algn="l" defTabSz="410751" latinLnBrk="0">
        <a:lnSpc>
          <a:spcPct val="100000"/>
        </a:lnSpc>
        <a:spcBef>
          <a:spcPts val="2953"/>
        </a:spcBef>
        <a:spcAft>
          <a:spcPts val="0"/>
        </a:spcAft>
        <a:buClrTx/>
        <a:buSzPct val="90000"/>
        <a:buFontTx/>
        <a:buChar char="•"/>
        <a:tabLst/>
        <a:defRPr sz="2531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7pPr>
      <a:lvl8pPr marL="2643094" marR="0" indent="-330387" algn="l" defTabSz="410751" latinLnBrk="0">
        <a:lnSpc>
          <a:spcPct val="100000"/>
        </a:lnSpc>
        <a:spcBef>
          <a:spcPts val="2953"/>
        </a:spcBef>
        <a:spcAft>
          <a:spcPts val="0"/>
        </a:spcAft>
        <a:buClrTx/>
        <a:buSzPct val="90000"/>
        <a:buFontTx/>
        <a:buChar char="•"/>
        <a:tabLst/>
        <a:defRPr sz="2531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8pPr>
      <a:lvl9pPr marL="2973480" marR="0" indent="-330387" algn="l" defTabSz="410751" latinLnBrk="0">
        <a:lnSpc>
          <a:spcPct val="100000"/>
        </a:lnSpc>
        <a:spcBef>
          <a:spcPts val="2953"/>
        </a:spcBef>
        <a:spcAft>
          <a:spcPts val="0"/>
        </a:spcAft>
        <a:buClrTx/>
        <a:buSzPct val="90000"/>
        <a:buFontTx/>
        <a:buChar char="•"/>
        <a:tabLst/>
        <a:defRPr sz="2531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9pPr>
    </p:bodyStyle>
    <p:otherStyle>
      <a:lvl1pPr marL="0" marR="0" indent="0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1pPr>
      <a:lvl2pPr marL="0" marR="0" indent="160729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2pPr>
      <a:lvl3pPr marL="0" marR="0" indent="321457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3pPr>
      <a:lvl4pPr marL="0" marR="0" indent="482186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4pPr>
      <a:lvl5pPr marL="0" marR="0" indent="642915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5pPr>
      <a:lvl6pPr marL="0" marR="0" indent="803643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6pPr>
      <a:lvl7pPr marL="0" marR="0" indent="964372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7pPr>
      <a:lvl8pPr marL="0" marR="0" indent="1125101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8pPr>
      <a:lvl9pPr marL="0" marR="0" indent="1285829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C5323B-6FB0-F940-969F-E74536309F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334F712-9832-4646-920E-B50BBC059C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01584" y="3987800"/>
            <a:ext cx="4456216" cy="2418314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200" spc="832"/>
            </a:lvl1pPr>
          </a:lstStyle>
          <a:p>
            <a:pPr algn="l">
              <a:lnSpc>
                <a:spcPts val="6500"/>
              </a:lnSpc>
            </a:pPr>
            <a:r>
              <a:rPr lang="en-GB" sz="7200" spc="0" dirty="0">
                <a:solidFill>
                  <a:schemeClr val="tx1"/>
                </a:solidFill>
                <a:latin typeface="+mj-lt"/>
              </a:rPr>
              <a:t>Team</a:t>
            </a:r>
            <a:r>
              <a:rPr lang="en-GB" sz="6000" spc="0" dirty="0">
                <a:solidFill>
                  <a:schemeClr val="tx1"/>
                </a:solidFill>
                <a:latin typeface="+mj-lt"/>
              </a:rPr>
              <a:t>                </a:t>
            </a:r>
            <a:r>
              <a:rPr lang="en-GB" sz="7200" spc="0" dirty="0">
                <a:solidFill>
                  <a:schemeClr val="tx1"/>
                </a:solidFill>
                <a:latin typeface="+mj-lt"/>
              </a:rPr>
              <a:t>Dynamics</a:t>
            </a:r>
            <a:r>
              <a:rPr lang="en-GB" sz="7200" cap="none" spc="0" dirty="0">
                <a:solidFill>
                  <a:schemeClr val="tx1"/>
                </a:solidFill>
                <a:latin typeface="+mj-lt"/>
                <a:ea typeface="KPMG Extralight" panose="020B0303030202040204" pitchFamily="34" charset="-128"/>
              </a:rPr>
              <a:t> </a:t>
            </a:r>
            <a:endParaRPr sz="7200" cap="none" spc="0" dirty="0">
              <a:solidFill>
                <a:schemeClr val="tx1"/>
              </a:solidFill>
              <a:latin typeface="+mj-lt"/>
              <a:ea typeface="KPMG Extralight" panose="020B0303030202040204" pitchFamily="34" charset="-128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60E916D-48F0-F249-8726-68383802FA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C0B48A1E-62E3-2443-B2C2-4FE67D0B7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5" y="136525"/>
            <a:ext cx="10409093" cy="1429039"/>
          </a:xfrm>
        </p:spPr>
        <p:txBody>
          <a:bodyPr/>
          <a:lstStyle/>
          <a:p>
            <a:pPr algn="ctr"/>
            <a:r>
              <a:rPr lang="en-US" sz="6000" dirty="0">
                <a:latin typeface="+mj-lt"/>
              </a:rPr>
              <a:t>The dynamics at work</a:t>
            </a:r>
            <a:r>
              <a:rPr lang="en-US" dirty="0">
                <a:latin typeface="+mj-lt"/>
              </a:rPr>
              <a:t> </a:t>
            </a:r>
          </a:p>
        </p:txBody>
      </p:sp>
      <p:sp>
        <p:nvSpPr>
          <p:cNvPr id="196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619125" y="1385456"/>
            <a:ext cx="10953750" cy="5037646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buSzTx/>
              <a:buNone/>
            </a:pPr>
            <a:endParaRPr lang="en-GB" dirty="0">
              <a:latin typeface="+mn-lt"/>
            </a:endParaRPr>
          </a:p>
          <a:p>
            <a:pPr marL="0" indent="0" algn="ctr">
              <a:lnSpc>
                <a:spcPct val="100000"/>
              </a:lnSpc>
              <a:buSzTx/>
              <a:buNone/>
            </a:pPr>
            <a:r>
              <a:rPr lang="en-GB" dirty="0">
                <a:latin typeface="+mn-lt"/>
              </a:rPr>
              <a:t>Robbins and Finley (2000)  - some common team problems </a:t>
            </a:r>
            <a:endParaRPr dirty="0">
              <a:latin typeface="+mn-lt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9C64E6A-E4ED-434B-81F3-CA2EB27CC4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5733719"/>
              </p:ext>
            </p:extLst>
          </p:nvPr>
        </p:nvGraphicFramePr>
        <p:xfrm>
          <a:off x="2032000" y="2466109"/>
          <a:ext cx="8732982" cy="4255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4889425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5EABC1-0F12-FB4A-8A1E-359BE73CBD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5603677"/>
              </p:ext>
            </p:extLst>
          </p:nvPr>
        </p:nvGraphicFramePr>
        <p:xfrm>
          <a:off x="1676400" y="74083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76D968E-5BC9-404A-9F11-1ED326FAABA9}"/>
              </a:ext>
            </a:extLst>
          </p:cNvPr>
          <p:cNvSpPr txBox="1"/>
          <p:nvPr/>
        </p:nvSpPr>
        <p:spPr>
          <a:xfrm>
            <a:off x="5253053" y="3475565"/>
            <a:ext cx="974694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G</a:t>
            </a: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venir Light"/>
              </a:rPr>
              <a:t>oal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30D332E-5035-7446-B3AC-5C9976A7024B}"/>
              </a:ext>
            </a:extLst>
          </p:cNvPr>
          <p:cNvSpPr/>
          <p:nvPr/>
        </p:nvSpPr>
        <p:spPr>
          <a:xfrm>
            <a:off x="2032000" y="73335"/>
            <a:ext cx="741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 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021251-E017-3C4E-BBD4-5816098A8324}"/>
              </a:ext>
            </a:extLst>
          </p:cNvPr>
          <p:cNvSpPr/>
          <p:nvPr/>
        </p:nvSpPr>
        <p:spPr>
          <a:xfrm>
            <a:off x="1866900" y="140667"/>
            <a:ext cx="741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Why do team dynamics matter?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41917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60E916D-48F0-F249-8726-68383802FA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C0B48A1E-62E3-2443-B2C2-4FE67D0B7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</a:t>
            </a:r>
            <a:r>
              <a:rPr lang="en-US" sz="6000" dirty="0">
                <a:latin typeface="+mj-lt"/>
              </a:rPr>
              <a:t>Why do team dynamics matter? </a:t>
            </a:r>
          </a:p>
        </p:txBody>
      </p:sp>
      <p:sp>
        <p:nvSpPr>
          <p:cNvPr id="196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buSzTx/>
              <a:buFont typeface="Arial" panose="020B0604020202020204" pitchFamily="34" charset="0"/>
              <a:buChar char="•"/>
            </a:pPr>
            <a:r>
              <a:rPr lang="en-GB" sz="3600" dirty="0">
                <a:latin typeface="+mn-lt"/>
              </a:rPr>
              <a:t>Team conflict  or demotivation can be destructive</a:t>
            </a:r>
          </a:p>
          <a:p>
            <a:pPr marL="0" indent="0">
              <a:lnSpc>
                <a:spcPct val="100000"/>
              </a:lnSpc>
              <a:buSzTx/>
              <a:buNone/>
            </a:pPr>
            <a:r>
              <a:rPr lang="en-GB" sz="3600" dirty="0">
                <a:latin typeface="+mn-lt"/>
              </a:rPr>
              <a:t> </a:t>
            </a:r>
          </a:p>
          <a:p>
            <a:pPr>
              <a:lnSpc>
                <a:spcPct val="100000"/>
              </a:lnSpc>
              <a:buSzTx/>
              <a:buFont typeface="Arial" panose="020B0604020202020204" pitchFamily="34" charset="0"/>
              <a:buChar char="•"/>
            </a:pPr>
            <a:r>
              <a:rPr lang="en-GB" sz="3600" dirty="0">
                <a:latin typeface="+mn-lt"/>
              </a:rPr>
              <a:t>Not addressing conflicts between members may create long-term detrimental effects </a:t>
            </a:r>
          </a:p>
          <a:p>
            <a:pPr>
              <a:lnSpc>
                <a:spcPct val="100000"/>
              </a:lnSpc>
              <a:buSzTx/>
              <a:buFont typeface="Arial" panose="020B0604020202020204" pitchFamily="34" charset="0"/>
              <a:buChar char="•"/>
            </a:pPr>
            <a:endParaRPr lang="en-GB" sz="3600" dirty="0">
              <a:latin typeface="+mn-lt"/>
            </a:endParaRPr>
          </a:p>
          <a:p>
            <a:pPr>
              <a:lnSpc>
                <a:spcPct val="100000"/>
              </a:lnSpc>
              <a:buSzTx/>
              <a:buFont typeface="Arial" panose="020B0604020202020204" pitchFamily="34" charset="0"/>
              <a:buChar char="•"/>
            </a:pPr>
            <a:r>
              <a:rPr lang="en-GB" sz="3600" dirty="0">
                <a:latin typeface="+mn-lt"/>
              </a:rPr>
              <a:t>Impact of negative forces on performance </a:t>
            </a:r>
          </a:p>
          <a:p>
            <a:pPr marL="0" indent="0">
              <a:lnSpc>
                <a:spcPct val="100000"/>
              </a:lnSpc>
              <a:buSzTx/>
              <a:buNone/>
            </a:pPr>
            <a:endParaRPr lang="en-GB" sz="3600" dirty="0">
              <a:latin typeface="+mn-lt"/>
            </a:endParaRPr>
          </a:p>
          <a:p>
            <a:pPr>
              <a:lnSpc>
                <a:spcPct val="100000"/>
              </a:lnSpc>
              <a:buSzTx/>
              <a:buFont typeface="Arial" panose="020B0604020202020204" pitchFamily="34" charset="0"/>
              <a:buChar char="•"/>
            </a:pPr>
            <a:r>
              <a:rPr lang="en-GB" sz="3600" dirty="0">
                <a:latin typeface="+mn-lt"/>
              </a:rPr>
              <a:t>Potential for maximising positive forces </a:t>
            </a:r>
            <a:endParaRPr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508107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60E916D-48F0-F249-8726-68383802FA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4263"/>
            <a:ext cx="12192000" cy="6858000"/>
          </a:xfrm>
          <a:prstGeom prst="rect">
            <a:avLst/>
          </a:prstGeom>
        </p:spPr>
      </p:pic>
      <p:pic>
        <p:nvPicPr>
          <p:cNvPr id="4" name="Picture Placeholder 3" descr="A picture containing standing, gray, white, black&#10;&#10;Description automatically generated">
            <a:extLst>
              <a:ext uri="{FF2B5EF4-FFF2-40B4-BE49-F238E27FC236}">
                <a16:creationId xmlns:a16="http://schemas.microsoft.com/office/drawing/2014/main" id="{8A304354-099E-124B-B710-5449BF17F44F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49" b="13649"/>
          <a:stretch>
            <a:fillRect/>
          </a:stretch>
        </p:blipFill>
        <p:spPr>
          <a:xfrm>
            <a:off x="1548722" y="1947036"/>
            <a:ext cx="9094555" cy="4716701"/>
          </a:xfr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C0B48A1E-62E3-2443-B2C2-4FE67D0B7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00" y="194263"/>
            <a:ext cx="10953750" cy="1026914"/>
          </a:xfrm>
        </p:spPr>
        <p:txBody>
          <a:bodyPr/>
          <a:lstStyle/>
          <a:p>
            <a:pPr algn="ctr"/>
            <a:r>
              <a:rPr lang="en-US" dirty="0"/>
              <a:t> </a:t>
            </a:r>
            <a:r>
              <a:rPr lang="en-US" sz="4800" dirty="0">
                <a:latin typeface="+mn-lt"/>
              </a:rPr>
              <a:t>Leading teams can be hard! </a:t>
            </a:r>
          </a:p>
        </p:txBody>
      </p:sp>
      <p:sp>
        <p:nvSpPr>
          <p:cNvPr id="196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279400" y="1221177"/>
            <a:ext cx="10678224" cy="926133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>
              <a:lnSpc>
                <a:spcPct val="100000"/>
              </a:lnSpc>
              <a:buSzTx/>
            </a:pPr>
            <a:endParaRPr lang="en-GB" dirty="0">
              <a:latin typeface="+mn-lt"/>
            </a:endParaRPr>
          </a:p>
          <a:p>
            <a:pPr>
              <a:lnSpc>
                <a:spcPct val="100000"/>
              </a:lnSpc>
              <a:buSzTx/>
            </a:pPr>
            <a:endParaRPr lang="en-GB" dirty="0">
              <a:latin typeface="+mn-lt"/>
            </a:endParaRPr>
          </a:p>
          <a:p>
            <a:pPr>
              <a:lnSpc>
                <a:spcPct val="100000"/>
              </a:lnSpc>
              <a:buSzTx/>
            </a:pPr>
            <a:endParaRPr lang="en-GB" dirty="0">
              <a:latin typeface="+mn-lt"/>
            </a:endParaRPr>
          </a:p>
          <a:p>
            <a:pPr>
              <a:lnSpc>
                <a:spcPct val="100000"/>
              </a:lnSpc>
              <a:buSzTx/>
            </a:pPr>
            <a:endParaRPr lang="en-GB" sz="6400" dirty="0">
              <a:latin typeface="+mn-lt"/>
            </a:endParaRPr>
          </a:p>
          <a:p>
            <a:pPr>
              <a:lnSpc>
                <a:spcPct val="100000"/>
              </a:lnSpc>
              <a:buSzTx/>
            </a:pPr>
            <a:r>
              <a:rPr lang="en-GB" sz="12800" b="1" dirty="0">
                <a:latin typeface="+mn-lt"/>
              </a:rPr>
              <a:t>Who makes up the team? </a:t>
            </a:r>
          </a:p>
          <a:p>
            <a:pPr marL="0" indent="0">
              <a:lnSpc>
                <a:spcPct val="100000"/>
              </a:lnSpc>
              <a:buSzTx/>
              <a:buNone/>
            </a:pPr>
            <a:endParaRPr lang="en-GB" sz="8600" b="1" dirty="0">
              <a:latin typeface="+mn-lt"/>
            </a:endParaRPr>
          </a:p>
          <a:p>
            <a:pPr>
              <a:lnSpc>
                <a:spcPct val="100000"/>
              </a:lnSpc>
              <a:buSzTx/>
            </a:pPr>
            <a:endParaRPr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085693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60E916D-48F0-F249-8726-68383802FA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C0B48A1E-62E3-2443-B2C2-4FE67D0B7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</a:t>
            </a:r>
            <a:r>
              <a:rPr lang="en-US" sz="6000" dirty="0">
                <a:latin typeface="+mj-lt"/>
              </a:rPr>
              <a:t>Leading teams can be hard!</a:t>
            </a:r>
            <a:r>
              <a:rPr lang="en-US" dirty="0">
                <a:latin typeface="+mj-lt"/>
              </a:rPr>
              <a:t> </a:t>
            </a:r>
          </a:p>
        </p:txBody>
      </p:sp>
      <p:sp>
        <p:nvSpPr>
          <p:cNvPr id="196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buSzTx/>
              <a:buNone/>
            </a:pPr>
            <a:r>
              <a:rPr lang="en-GB" dirty="0">
                <a:latin typeface="+mn-lt"/>
              </a:rPr>
              <a:t>Belbin (1993) -  team roles model:</a:t>
            </a:r>
          </a:p>
          <a:p>
            <a:pPr marL="0" indent="0">
              <a:lnSpc>
                <a:spcPct val="100000"/>
              </a:lnSpc>
              <a:buSzTx/>
              <a:buNone/>
            </a:pPr>
            <a:endParaRPr lang="en-GB" dirty="0">
              <a:latin typeface="+mn-lt"/>
            </a:endParaRPr>
          </a:p>
          <a:p>
            <a:pPr>
              <a:lnSpc>
                <a:spcPct val="100000"/>
              </a:lnSpc>
              <a:buSzTx/>
              <a:buFont typeface="Wingdings" pitchFamily="2" charset="2"/>
              <a:buChar char="v"/>
            </a:pPr>
            <a:r>
              <a:rPr lang="en-GB" dirty="0">
                <a:latin typeface="+mn-lt"/>
              </a:rPr>
              <a:t>Coordinator</a:t>
            </a:r>
          </a:p>
          <a:p>
            <a:pPr>
              <a:lnSpc>
                <a:spcPct val="100000"/>
              </a:lnSpc>
              <a:buSzTx/>
              <a:buFont typeface="Wingdings" pitchFamily="2" charset="2"/>
              <a:buChar char="v"/>
            </a:pPr>
            <a:r>
              <a:rPr lang="en-GB" dirty="0">
                <a:latin typeface="+mn-lt"/>
              </a:rPr>
              <a:t>Shaper</a:t>
            </a:r>
          </a:p>
          <a:p>
            <a:pPr>
              <a:lnSpc>
                <a:spcPct val="100000"/>
              </a:lnSpc>
              <a:buSzTx/>
              <a:buFont typeface="Wingdings" pitchFamily="2" charset="2"/>
              <a:buChar char="v"/>
            </a:pPr>
            <a:r>
              <a:rPr lang="en-GB" dirty="0">
                <a:latin typeface="+mn-lt"/>
              </a:rPr>
              <a:t>Plant</a:t>
            </a:r>
          </a:p>
          <a:p>
            <a:pPr>
              <a:lnSpc>
                <a:spcPct val="100000"/>
              </a:lnSpc>
              <a:buSzTx/>
              <a:buFont typeface="Wingdings" pitchFamily="2" charset="2"/>
              <a:buChar char="v"/>
            </a:pPr>
            <a:r>
              <a:rPr lang="en-GB" dirty="0">
                <a:latin typeface="+mn-lt"/>
              </a:rPr>
              <a:t>Resource investigator</a:t>
            </a:r>
          </a:p>
          <a:p>
            <a:pPr>
              <a:lnSpc>
                <a:spcPct val="100000"/>
              </a:lnSpc>
              <a:buSzTx/>
              <a:buFont typeface="Wingdings" pitchFamily="2" charset="2"/>
              <a:buChar char="v"/>
            </a:pPr>
            <a:r>
              <a:rPr lang="en-GB" dirty="0">
                <a:latin typeface="+mn-lt"/>
              </a:rPr>
              <a:t>Implementer</a:t>
            </a:r>
          </a:p>
          <a:p>
            <a:pPr>
              <a:lnSpc>
                <a:spcPct val="100000"/>
              </a:lnSpc>
              <a:buSzTx/>
              <a:buFont typeface="Wingdings" pitchFamily="2" charset="2"/>
              <a:buChar char="v"/>
            </a:pPr>
            <a:r>
              <a:rPr lang="en-GB" dirty="0">
                <a:latin typeface="+mn-lt"/>
              </a:rPr>
              <a:t>Evaluator</a:t>
            </a:r>
          </a:p>
          <a:p>
            <a:pPr>
              <a:lnSpc>
                <a:spcPct val="100000"/>
              </a:lnSpc>
              <a:buSzTx/>
              <a:buFont typeface="Wingdings" pitchFamily="2" charset="2"/>
              <a:buChar char="v"/>
            </a:pPr>
            <a:r>
              <a:rPr lang="en-GB" dirty="0">
                <a:latin typeface="+mn-lt"/>
              </a:rPr>
              <a:t>Team Worker</a:t>
            </a:r>
          </a:p>
          <a:p>
            <a:pPr>
              <a:lnSpc>
                <a:spcPct val="100000"/>
              </a:lnSpc>
              <a:buSzTx/>
              <a:buFont typeface="Wingdings" pitchFamily="2" charset="2"/>
              <a:buChar char="v"/>
            </a:pPr>
            <a:r>
              <a:rPr lang="en-GB" dirty="0">
                <a:latin typeface="+mn-lt"/>
              </a:rPr>
              <a:t>Completer/Finishers</a:t>
            </a:r>
          </a:p>
          <a:p>
            <a:pPr>
              <a:lnSpc>
                <a:spcPct val="100000"/>
              </a:lnSpc>
              <a:buSzTx/>
              <a:buFont typeface="Wingdings" pitchFamily="2" charset="2"/>
              <a:buChar char="v"/>
            </a:pPr>
            <a:r>
              <a:rPr lang="en-GB" dirty="0">
                <a:latin typeface="+mn-lt"/>
              </a:rPr>
              <a:t>Specialist </a:t>
            </a:r>
            <a:endParaRPr dirty="0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2859D6EF-C88B-D644-A812-C0C513BF11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457" y="2155418"/>
            <a:ext cx="4114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09002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60E916D-48F0-F249-8726-68383802FA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C0B48A1E-62E3-2443-B2C2-4FE67D0B7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6000" dirty="0">
                <a:latin typeface="+mn-lt"/>
              </a:rPr>
              <a:t>Leading teams can be hard! </a:t>
            </a:r>
          </a:p>
        </p:txBody>
      </p:sp>
      <p:sp>
        <p:nvSpPr>
          <p:cNvPr id="196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619125" y="1562100"/>
            <a:ext cx="10953750" cy="481330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buSzTx/>
              <a:buNone/>
            </a:pPr>
            <a:endParaRPr lang="en-GB" sz="2800" dirty="0">
              <a:latin typeface="+mn-lt"/>
            </a:endParaRPr>
          </a:p>
          <a:p>
            <a:pPr marL="0" indent="0">
              <a:lnSpc>
                <a:spcPct val="100000"/>
              </a:lnSpc>
              <a:buSzTx/>
              <a:buNone/>
            </a:pPr>
            <a:r>
              <a:rPr lang="en-GB" sz="3200" dirty="0">
                <a:latin typeface="+mn-lt"/>
              </a:rPr>
              <a:t>Hackman (2002) proposes three main tasks of a Team Leader :</a:t>
            </a:r>
          </a:p>
          <a:p>
            <a:pPr marL="0" indent="0">
              <a:lnSpc>
                <a:spcPct val="100000"/>
              </a:lnSpc>
              <a:buSzTx/>
              <a:buNone/>
            </a:pPr>
            <a:endParaRPr lang="en-GB" sz="3200" dirty="0">
              <a:latin typeface="+mn-lt"/>
            </a:endParaRPr>
          </a:p>
          <a:p>
            <a:pPr marL="0" indent="0">
              <a:lnSpc>
                <a:spcPct val="100000"/>
              </a:lnSpc>
              <a:buSzTx/>
              <a:buNone/>
            </a:pPr>
            <a:endParaRPr lang="en-GB" sz="3200" dirty="0">
              <a:latin typeface="+mn-lt"/>
            </a:endParaRPr>
          </a:p>
          <a:p>
            <a:pPr>
              <a:lnSpc>
                <a:spcPct val="100000"/>
              </a:lnSpc>
              <a:buSzTx/>
            </a:pPr>
            <a:r>
              <a:rPr lang="en-GB" sz="3200" dirty="0">
                <a:latin typeface="+mn-lt"/>
              </a:rPr>
              <a:t>Create the conditions that enable the team to do its job</a:t>
            </a:r>
          </a:p>
          <a:p>
            <a:pPr>
              <a:lnSpc>
                <a:spcPct val="100000"/>
              </a:lnSpc>
              <a:buSzTx/>
            </a:pPr>
            <a:r>
              <a:rPr lang="en-GB" sz="3200" dirty="0">
                <a:latin typeface="+mn-lt"/>
              </a:rPr>
              <a:t>Build and maintain the team as a performing unit </a:t>
            </a:r>
          </a:p>
          <a:p>
            <a:pPr>
              <a:lnSpc>
                <a:spcPct val="100000"/>
              </a:lnSpc>
              <a:buSzTx/>
            </a:pPr>
            <a:r>
              <a:rPr lang="en-GB" sz="3200" dirty="0">
                <a:latin typeface="+mn-lt"/>
              </a:rPr>
              <a:t>Coach and support the team to success </a:t>
            </a:r>
          </a:p>
          <a:p>
            <a:pPr>
              <a:lnSpc>
                <a:spcPct val="100000"/>
              </a:lnSpc>
              <a:buSzTx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621747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60E916D-48F0-F249-8726-68383802FA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Placeholder 3" descr="A picture containing food, cup&#10;&#10;Description automatically generated">
            <a:extLst>
              <a:ext uri="{FF2B5EF4-FFF2-40B4-BE49-F238E27FC236}">
                <a16:creationId xmlns:a16="http://schemas.microsoft.com/office/drawing/2014/main" id="{ED579C43-2C6B-C64D-8607-CCB4588D0A27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1" b="8571"/>
          <a:stretch>
            <a:fillRect/>
          </a:stretch>
        </p:blipFill>
        <p:spPr>
          <a:xfrm>
            <a:off x="4760160" y="1366244"/>
            <a:ext cx="6347041" cy="4622180"/>
          </a:xfr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C0B48A1E-62E3-2443-B2C2-4FE67D0B7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5" y="428626"/>
            <a:ext cx="6571384" cy="937618"/>
          </a:xfrm>
        </p:spPr>
        <p:txBody>
          <a:bodyPr/>
          <a:lstStyle/>
          <a:p>
            <a:r>
              <a:rPr lang="en-US" sz="4000" dirty="0">
                <a:latin typeface="+mn-lt"/>
              </a:rPr>
              <a:t>Leading teams can be hard! </a:t>
            </a:r>
          </a:p>
        </p:txBody>
      </p:sp>
      <p:sp>
        <p:nvSpPr>
          <p:cNvPr id="196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619125" y="1366245"/>
            <a:ext cx="3940969" cy="487560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SzTx/>
            </a:pPr>
            <a:r>
              <a:rPr lang="en-GB" sz="2800" dirty="0">
                <a:latin typeface="+mn-lt"/>
              </a:rPr>
              <a:t>Leading through turbulence </a:t>
            </a:r>
          </a:p>
          <a:p>
            <a:pPr>
              <a:lnSpc>
                <a:spcPct val="100000"/>
              </a:lnSpc>
              <a:buSzTx/>
            </a:pPr>
            <a:r>
              <a:rPr lang="en-GB" sz="2800" dirty="0">
                <a:latin typeface="+mn-lt"/>
              </a:rPr>
              <a:t>Whipping up enthusiasm </a:t>
            </a:r>
          </a:p>
          <a:p>
            <a:pPr>
              <a:lnSpc>
                <a:spcPct val="100000"/>
              </a:lnSpc>
              <a:buSzTx/>
            </a:pPr>
            <a:r>
              <a:rPr lang="en-GB" sz="2800" dirty="0">
                <a:latin typeface="+mn-lt"/>
              </a:rPr>
              <a:t>Creating a shared ambition </a:t>
            </a:r>
          </a:p>
          <a:p>
            <a:pPr>
              <a:lnSpc>
                <a:spcPct val="100000"/>
              </a:lnSpc>
              <a:buSzTx/>
            </a:pPr>
            <a:r>
              <a:rPr lang="en-GB" sz="2800" dirty="0">
                <a:latin typeface="+mn-lt"/>
              </a:rPr>
              <a:t>Building and maintaining momentum </a:t>
            </a:r>
          </a:p>
          <a:p>
            <a:pPr marL="0" indent="0">
              <a:lnSpc>
                <a:spcPct val="100000"/>
              </a:lnSpc>
              <a:buSzTx/>
              <a:buNone/>
            </a:pPr>
            <a:endParaRPr lang="en-GB" sz="2800" dirty="0">
              <a:latin typeface="+mn-lt"/>
            </a:endParaRPr>
          </a:p>
          <a:p>
            <a:pPr marL="0" indent="0">
              <a:lnSpc>
                <a:spcPct val="100000"/>
              </a:lnSpc>
              <a:buSzTx/>
              <a:buNone/>
            </a:pPr>
            <a:endParaRPr lang="en-GB" sz="2800" dirty="0">
              <a:latin typeface="+mn-lt"/>
            </a:endParaRPr>
          </a:p>
          <a:p>
            <a:pPr>
              <a:lnSpc>
                <a:spcPct val="100000"/>
              </a:lnSpc>
              <a:buSzTx/>
            </a:pPr>
            <a:endParaRPr dirty="0"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60E916D-48F0-F249-8726-68383802FA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C0B48A1E-62E3-2443-B2C2-4FE67D0B7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6000" dirty="0">
                <a:latin typeface="+mn-lt"/>
              </a:rPr>
              <a:t>Leading teams can be hard! </a:t>
            </a:r>
          </a:p>
        </p:txBody>
      </p:sp>
      <p:sp>
        <p:nvSpPr>
          <p:cNvPr id="196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619125" y="2108200"/>
            <a:ext cx="10594975" cy="42545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buSzTx/>
            </a:pPr>
            <a:r>
              <a:rPr lang="en-GB" sz="3200" dirty="0">
                <a:latin typeface="+mn-lt"/>
              </a:rPr>
              <a:t>Using yourself as a leader and agent of change</a:t>
            </a:r>
          </a:p>
          <a:p>
            <a:pPr marL="0" indent="0">
              <a:lnSpc>
                <a:spcPct val="100000"/>
              </a:lnSpc>
              <a:buSzTx/>
              <a:buNone/>
            </a:pPr>
            <a:r>
              <a:rPr lang="en-GB" sz="3200" dirty="0">
                <a:latin typeface="+mn-lt"/>
              </a:rPr>
              <a:t> </a:t>
            </a:r>
          </a:p>
          <a:p>
            <a:pPr marL="0" indent="0">
              <a:lnSpc>
                <a:spcPct val="100000"/>
              </a:lnSpc>
              <a:buSzTx/>
              <a:buNone/>
            </a:pPr>
            <a:endParaRPr lang="en-GB" sz="3200" dirty="0">
              <a:latin typeface="+mn-lt"/>
            </a:endParaRPr>
          </a:p>
          <a:p>
            <a:pPr>
              <a:lnSpc>
                <a:spcPct val="100000"/>
              </a:lnSpc>
              <a:buSzTx/>
            </a:pPr>
            <a:r>
              <a:rPr lang="en-GB" sz="3200" dirty="0">
                <a:latin typeface="+mn-lt"/>
              </a:rPr>
              <a:t>Awareness of Self – what do I bring to my team </a:t>
            </a:r>
            <a:r>
              <a:rPr lang="en-GB" sz="3200">
                <a:latin typeface="+mn-lt"/>
              </a:rPr>
              <a:t>leadership role?</a:t>
            </a:r>
            <a:endParaRPr lang="en-GB" sz="3200" dirty="0">
              <a:latin typeface="+mn-lt"/>
            </a:endParaRPr>
          </a:p>
          <a:p>
            <a:pPr marL="0" indent="0">
              <a:lnSpc>
                <a:spcPct val="100000"/>
              </a:lnSpc>
              <a:buSzTx/>
              <a:buNone/>
            </a:pPr>
            <a:endParaRPr lang="en-GB" sz="3200" dirty="0">
              <a:latin typeface="+mn-lt"/>
            </a:endParaRPr>
          </a:p>
          <a:p>
            <a:pPr marL="0" indent="0">
              <a:lnSpc>
                <a:spcPct val="100000"/>
              </a:lnSpc>
              <a:buSzTx/>
              <a:buNone/>
            </a:pPr>
            <a:endParaRPr lang="en-GB" sz="3200" dirty="0">
              <a:latin typeface="+mn-lt"/>
            </a:endParaRPr>
          </a:p>
          <a:p>
            <a:pPr>
              <a:lnSpc>
                <a:spcPct val="100000"/>
              </a:lnSpc>
              <a:buSzTx/>
            </a:pPr>
            <a:r>
              <a:rPr lang="en-GB" sz="3200" dirty="0">
                <a:latin typeface="+mn-lt"/>
              </a:rPr>
              <a:t>Self reflexivity – what could I be adding to the team dynamics?</a:t>
            </a:r>
          </a:p>
          <a:p>
            <a:pPr>
              <a:lnSpc>
                <a:spcPct val="100000"/>
              </a:lnSpc>
              <a:buSzTx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0508609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icture containing indoor, object, table, white&#10;&#10;Description automatically generated">
            <a:extLst>
              <a:ext uri="{FF2B5EF4-FFF2-40B4-BE49-F238E27FC236}">
                <a16:creationId xmlns:a16="http://schemas.microsoft.com/office/drawing/2014/main" id="{774DE71A-6E12-854A-A777-5B9585340EF0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5" b="3905"/>
          <a:stretch>
            <a:fillRect/>
          </a:stretch>
        </p:blipFill>
        <p:spPr>
          <a:xfrm>
            <a:off x="0" y="1818759"/>
            <a:ext cx="12192000" cy="5039241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0C706E7-82CF-4041-ADAB-2994DFB28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563" y="357187"/>
            <a:ext cx="10113819" cy="958995"/>
          </a:xfrm>
        </p:spPr>
        <p:txBody>
          <a:bodyPr/>
          <a:lstStyle/>
          <a:p>
            <a:pPr algn="ctr"/>
            <a:r>
              <a:rPr lang="en-GB" sz="6000" dirty="0">
                <a:latin typeface="+mj-lt"/>
              </a:rPr>
              <a:t>Getting Teams Working</a:t>
            </a:r>
            <a:endParaRPr lang="en-US" sz="6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86248529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9C1B55-517D-0C4C-B712-025B1B40C2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0" name="Rectangle 8"/>
          <p:cNvSpPr/>
          <p:nvPr/>
        </p:nvSpPr>
        <p:spPr>
          <a:xfrm>
            <a:off x="1524000" y="857249"/>
            <a:ext cx="9144001" cy="3362643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400" cap="all" spc="384">
                <a:latin typeface="Avenir Medium"/>
                <a:ea typeface="Avenir Medium"/>
                <a:cs typeface="Avenir Medium"/>
                <a:sym typeface="Avenir Medium"/>
              </a:defRPr>
            </a:pPr>
            <a:endParaRPr sz="1687"/>
          </a:p>
        </p:txBody>
      </p:sp>
      <p:pic>
        <p:nvPicPr>
          <p:cNvPr id="242" name="Picture 12" descr="Picture 12"/>
          <p:cNvPicPr>
            <a:picLocks noChangeAspect="1"/>
          </p:cNvPicPr>
          <p:nvPr/>
        </p:nvPicPr>
        <p:blipFill>
          <a:blip r:embed="rId4"/>
          <a:srcRect r="77037" b="73004"/>
          <a:stretch>
            <a:fillRect/>
          </a:stretch>
        </p:blipFill>
        <p:spPr>
          <a:xfrm>
            <a:off x="9153888" y="0"/>
            <a:ext cx="3028225" cy="2002536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619125" y="2197100"/>
            <a:ext cx="9718675" cy="3708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312170">
              <a:lnSpc>
                <a:spcPct val="100000"/>
              </a:lnSpc>
              <a:spcBef>
                <a:spcPts val="2180"/>
              </a:spcBef>
              <a:buSzTx/>
              <a:buNone/>
              <a:defRPr sz="1671"/>
            </a:pPr>
            <a:r>
              <a:rPr lang="en-GB" sz="2800" b="1" dirty="0">
                <a:latin typeface="+mn-lt"/>
              </a:rPr>
              <a:t>Four styles of team leadership:</a:t>
            </a:r>
          </a:p>
          <a:p>
            <a:pPr defTabSz="312170">
              <a:lnSpc>
                <a:spcPct val="100000"/>
              </a:lnSpc>
              <a:spcBef>
                <a:spcPts val="2180"/>
              </a:spcBef>
              <a:buSzTx/>
              <a:defRPr sz="1671"/>
            </a:pPr>
            <a:r>
              <a:rPr lang="en-GB" sz="2800" dirty="0">
                <a:latin typeface="+mn-lt"/>
              </a:rPr>
              <a:t>Directive </a:t>
            </a:r>
          </a:p>
          <a:p>
            <a:pPr defTabSz="312170">
              <a:lnSpc>
                <a:spcPct val="100000"/>
              </a:lnSpc>
              <a:spcBef>
                <a:spcPts val="2180"/>
              </a:spcBef>
              <a:buSzTx/>
              <a:defRPr sz="1671"/>
            </a:pPr>
            <a:r>
              <a:rPr lang="en-GB" sz="2800" dirty="0">
                <a:latin typeface="+mn-lt"/>
              </a:rPr>
              <a:t>Achievement-oriented</a:t>
            </a:r>
          </a:p>
          <a:p>
            <a:pPr defTabSz="312170">
              <a:lnSpc>
                <a:spcPct val="100000"/>
              </a:lnSpc>
              <a:spcBef>
                <a:spcPts val="2180"/>
              </a:spcBef>
              <a:buSzTx/>
              <a:defRPr sz="1671"/>
            </a:pPr>
            <a:r>
              <a:rPr lang="en-GB" sz="2800" dirty="0">
                <a:latin typeface="+mn-lt"/>
              </a:rPr>
              <a:t>Supportive </a:t>
            </a:r>
          </a:p>
          <a:p>
            <a:pPr defTabSz="312170">
              <a:lnSpc>
                <a:spcPct val="100000"/>
              </a:lnSpc>
              <a:spcBef>
                <a:spcPts val="2180"/>
              </a:spcBef>
              <a:buSzTx/>
              <a:defRPr sz="1671"/>
            </a:pPr>
            <a:r>
              <a:rPr lang="en-GB" sz="2800" dirty="0">
                <a:latin typeface="+mn-lt"/>
              </a:rPr>
              <a:t>Facilitative </a:t>
            </a:r>
            <a:endParaRPr sz="2800" dirty="0"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C7F307-CFB3-6048-99C7-CC20ED100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5" y="136525"/>
            <a:ext cx="8534763" cy="1573911"/>
          </a:xfrm>
        </p:spPr>
        <p:txBody>
          <a:bodyPr/>
          <a:lstStyle/>
          <a:p>
            <a:pPr algn="ctr"/>
            <a:r>
              <a:rPr lang="en-GB" sz="6000" dirty="0">
                <a:latin typeface="+mj-lt"/>
              </a:rPr>
              <a:t>Getting Teams Working</a:t>
            </a:r>
            <a:r>
              <a:rPr lang="en-GB" sz="6000" dirty="0">
                <a:latin typeface="+mn-lt"/>
              </a:rPr>
              <a:t>  </a:t>
            </a:r>
            <a:endParaRPr lang="en-US" sz="6000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ECC93D1-FB5C-3F49-8A04-DC38C03B3780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8" r="13378"/>
          <a:stretch>
            <a:fillRect/>
          </a:stretch>
        </p:blipFill>
        <p:spPr>
          <a:xfrm>
            <a:off x="4016188" y="125506"/>
            <a:ext cx="8175812" cy="6732494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C909B89-EDC2-7F45-A1C5-9E203CED2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428625"/>
            <a:ext cx="7416800" cy="1303734"/>
          </a:xfrm>
        </p:spPr>
        <p:txBody>
          <a:bodyPr/>
          <a:lstStyle/>
          <a:p>
            <a:r>
              <a:rPr lang="en-US" sz="6000" dirty="0">
                <a:latin typeface="+mn-lt"/>
              </a:rPr>
              <a:t>Team Dynamics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94B9A5-B48B-8348-BE10-22EFC858946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19126" y="1316182"/>
            <a:ext cx="3002616" cy="3976254"/>
          </a:xfrm>
        </p:spPr>
        <p:txBody>
          <a:bodyPr>
            <a:scene3d>
              <a:camera prst="perspectiveContrastingRightFacing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4000" dirty="0">
                <a:latin typeface="+mn-lt"/>
              </a:rPr>
              <a:t>Different Perspectives</a:t>
            </a:r>
            <a:r>
              <a:rPr lang="en-US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49319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9C1B55-517D-0C4C-B712-025B1B40C2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0" name="Rectangle 8"/>
          <p:cNvSpPr/>
          <p:nvPr/>
        </p:nvSpPr>
        <p:spPr>
          <a:xfrm>
            <a:off x="1524000" y="857249"/>
            <a:ext cx="9144001" cy="3362643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400" cap="all" spc="384">
                <a:latin typeface="Avenir Medium"/>
                <a:ea typeface="Avenir Medium"/>
                <a:cs typeface="Avenir Medium"/>
                <a:sym typeface="Avenir Medium"/>
              </a:defRPr>
            </a:pPr>
            <a:endParaRPr sz="1687"/>
          </a:p>
        </p:txBody>
      </p:sp>
      <p:pic>
        <p:nvPicPr>
          <p:cNvPr id="242" name="Picture 12" descr="Picture 12"/>
          <p:cNvPicPr>
            <a:picLocks noChangeAspect="1"/>
          </p:cNvPicPr>
          <p:nvPr/>
        </p:nvPicPr>
        <p:blipFill>
          <a:blip r:embed="rId4"/>
          <a:srcRect r="77037" b="73004"/>
          <a:stretch>
            <a:fillRect/>
          </a:stretch>
        </p:blipFill>
        <p:spPr>
          <a:xfrm>
            <a:off x="9153888" y="0"/>
            <a:ext cx="3028225" cy="2002536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619125" y="1710436"/>
            <a:ext cx="9718675" cy="4195064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312170">
              <a:lnSpc>
                <a:spcPct val="100000"/>
              </a:lnSpc>
              <a:spcBef>
                <a:spcPts val="2180"/>
              </a:spcBef>
              <a:buSzTx/>
              <a:defRPr sz="1671"/>
            </a:pPr>
            <a:r>
              <a:rPr lang="en-GB" sz="2800" dirty="0">
                <a:latin typeface="+mn-lt"/>
              </a:rPr>
              <a:t>Making change happen – the difference that can make the difference!</a:t>
            </a:r>
          </a:p>
          <a:p>
            <a:pPr defTabSz="312170">
              <a:lnSpc>
                <a:spcPct val="100000"/>
              </a:lnSpc>
              <a:spcBef>
                <a:spcPts val="2180"/>
              </a:spcBef>
              <a:buSzTx/>
              <a:defRPr sz="1671"/>
            </a:pPr>
            <a:r>
              <a:rPr lang="en-GB" sz="2800" dirty="0">
                <a:latin typeface="+mn-lt"/>
              </a:rPr>
              <a:t>A refreshed vision</a:t>
            </a:r>
          </a:p>
          <a:p>
            <a:pPr defTabSz="312170">
              <a:lnSpc>
                <a:spcPct val="100000"/>
              </a:lnSpc>
              <a:spcBef>
                <a:spcPts val="2180"/>
              </a:spcBef>
              <a:buSzTx/>
              <a:defRPr sz="1671"/>
            </a:pPr>
            <a:r>
              <a:rPr lang="en-GB" sz="2800" dirty="0">
                <a:latin typeface="+mn-lt"/>
              </a:rPr>
              <a:t>What is the change that needs to happen?</a:t>
            </a:r>
          </a:p>
          <a:p>
            <a:pPr defTabSz="312170">
              <a:lnSpc>
                <a:spcPct val="100000"/>
              </a:lnSpc>
              <a:spcBef>
                <a:spcPts val="2180"/>
              </a:spcBef>
              <a:buSzTx/>
              <a:defRPr sz="1671"/>
            </a:pPr>
            <a:r>
              <a:rPr lang="en-GB" sz="2800" dirty="0">
                <a:latin typeface="+mn-lt"/>
              </a:rPr>
              <a:t>Communication, communication, communication…</a:t>
            </a:r>
          </a:p>
          <a:p>
            <a:pPr defTabSz="312170">
              <a:lnSpc>
                <a:spcPct val="100000"/>
              </a:lnSpc>
              <a:spcBef>
                <a:spcPts val="2180"/>
              </a:spcBef>
              <a:buSzTx/>
              <a:defRPr sz="1671"/>
            </a:pPr>
            <a:r>
              <a:rPr lang="en-GB" sz="2800" dirty="0">
                <a:latin typeface="+mn-lt"/>
              </a:rPr>
              <a:t>‘Forming, Storming, Norming, Performing’  (</a:t>
            </a:r>
            <a:r>
              <a:rPr lang="en-GB" dirty="0">
                <a:latin typeface="+mn-lt"/>
              </a:rPr>
              <a:t>Tuckman, 1965)</a:t>
            </a:r>
          </a:p>
          <a:p>
            <a:pPr marL="0" indent="0" defTabSz="312170">
              <a:lnSpc>
                <a:spcPct val="100000"/>
              </a:lnSpc>
              <a:spcBef>
                <a:spcPts val="2180"/>
              </a:spcBef>
              <a:buSzTx/>
              <a:buNone/>
              <a:defRPr sz="1671"/>
            </a:pPr>
            <a:endParaRPr sz="23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C7F307-CFB3-6048-99C7-CC20ED100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dirty="0">
                <a:latin typeface="+mn-lt"/>
              </a:rPr>
              <a:t>Getting teams working </a:t>
            </a:r>
            <a:endParaRPr lang="en-US" sz="6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1104571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9C1B55-517D-0C4C-B712-025B1B40C2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0" name="Rectangle 8"/>
          <p:cNvSpPr/>
          <p:nvPr/>
        </p:nvSpPr>
        <p:spPr>
          <a:xfrm>
            <a:off x="1524000" y="857249"/>
            <a:ext cx="9144001" cy="3362643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400" cap="all" spc="384">
                <a:latin typeface="Avenir Medium"/>
                <a:ea typeface="Avenir Medium"/>
                <a:cs typeface="Avenir Medium"/>
                <a:sym typeface="Avenir Medium"/>
              </a:defRPr>
            </a:pPr>
            <a:endParaRPr sz="1687"/>
          </a:p>
        </p:txBody>
      </p:sp>
      <p:pic>
        <p:nvPicPr>
          <p:cNvPr id="242" name="Picture 12" descr="Picture 12"/>
          <p:cNvPicPr>
            <a:picLocks noChangeAspect="1"/>
          </p:cNvPicPr>
          <p:nvPr/>
        </p:nvPicPr>
        <p:blipFill>
          <a:blip r:embed="rId4"/>
          <a:srcRect r="77037" b="73004"/>
          <a:stretch>
            <a:fillRect/>
          </a:stretch>
        </p:blipFill>
        <p:spPr>
          <a:xfrm>
            <a:off x="9153888" y="0"/>
            <a:ext cx="3028225" cy="2002536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619125" y="1710436"/>
            <a:ext cx="9718675" cy="4195064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 defTabSz="312170">
              <a:lnSpc>
                <a:spcPct val="100000"/>
              </a:lnSpc>
              <a:spcBef>
                <a:spcPts val="2180"/>
              </a:spcBef>
              <a:buSzTx/>
              <a:buNone/>
              <a:defRPr sz="1671"/>
            </a:pPr>
            <a:r>
              <a:rPr lang="en-GB" sz="3200" dirty="0">
                <a:latin typeface="+mn-lt"/>
              </a:rPr>
              <a:t>Four stages of Creative Team Problem solving </a:t>
            </a:r>
            <a:r>
              <a:rPr lang="en-GB" sz="2200" dirty="0">
                <a:latin typeface="+mn-lt"/>
              </a:rPr>
              <a:t>(West, 2012)</a:t>
            </a:r>
          </a:p>
          <a:p>
            <a:pPr marL="0" indent="0" defTabSz="312170">
              <a:lnSpc>
                <a:spcPct val="100000"/>
              </a:lnSpc>
              <a:spcBef>
                <a:spcPts val="2180"/>
              </a:spcBef>
              <a:buSzTx/>
              <a:buNone/>
              <a:defRPr sz="1671"/>
            </a:pPr>
            <a:endParaRPr lang="en-GB" sz="3200" dirty="0">
              <a:latin typeface="+mn-lt"/>
            </a:endParaRPr>
          </a:p>
          <a:p>
            <a:pPr marL="457200" indent="-457200" defTabSz="312170">
              <a:lnSpc>
                <a:spcPct val="100000"/>
              </a:lnSpc>
              <a:spcBef>
                <a:spcPts val="2180"/>
              </a:spcBef>
              <a:buSzTx/>
              <a:buAutoNum type="arabicPeriod"/>
              <a:defRPr sz="1671"/>
            </a:pPr>
            <a:r>
              <a:rPr lang="en-GB" sz="3200" dirty="0">
                <a:latin typeface="+mn-lt"/>
              </a:rPr>
              <a:t>Exploration</a:t>
            </a:r>
          </a:p>
          <a:p>
            <a:pPr marL="457200" indent="-457200" defTabSz="312170">
              <a:lnSpc>
                <a:spcPct val="100000"/>
              </a:lnSpc>
              <a:spcBef>
                <a:spcPts val="2180"/>
              </a:spcBef>
              <a:buSzTx/>
              <a:buAutoNum type="arabicPeriod"/>
              <a:defRPr sz="1671"/>
            </a:pPr>
            <a:r>
              <a:rPr lang="en-GB" sz="3200" dirty="0">
                <a:latin typeface="+mn-lt"/>
              </a:rPr>
              <a:t>Ideation</a:t>
            </a:r>
          </a:p>
          <a:p>
            <a:pPr marL="457200" indent="-457200" defTabSz="312170">
              <a:lnSpc>
                <a:spcPct val="100000"/>
              </a:lnSpc>
              <a:spcBef>
                <a:spcPts val="2180"/>
              </a:spcBef>
              <a:buSzTx/>
              <a:buAutoNum type="arabicPeriod"/>
              <a:defRPr sz="1671"/>
            </a:pPr>
            <a:r>
              <a:rPr lang="en-GB" sz="3200" dirty="0">
                <a:latin typeface="+mn-lt"/>
              </a:rPr>
              <a:t>Selection</a:t>
            </a:r>
          </a:p>
          <a:p>
            <a:pPr marL="457200" indent="-457200" defTabSz="312170">
              <a:lnSpc>
                <a:spcPct val="100000"/>
              </a:lnSpc>
              <a:spcBef>
                <a:spcPts val="2180"/>
              </a:spcBef>
              <a:buSzTx/>
              <a:buAutoNum type="arabicPeriod"/>
              <a:defRPr sz="1671"/>
            </a:pPr>
            <a:r>
              <a:rPr lang="en-GB" sz="3200" dirty="0">
                <a:latin typeface="+mn-lt"/>
              </a:rPr>
              <a:t>Implementation </a:t>
            </a:r>
            <a:endParaRPr sz="3200" dirty="0"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C7F307-CFB3-6048-99C7-CC20ED100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dirty="0">
                <a:latin typeface="+mn-lt"/>
              </a:rPr>
              <a:t>Getting teams working </a:t>
            </a:r>
            <a:endParaRPr lang="en-US" sz="6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2116507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9C1B55-517D-0C4C-B712-025B1B40C2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0" name="Rectangle 8"/>
          <p:cNvSpPr/>
          <p:nvPr/>
        </p:nvSpPr>
        <p:spPr>
          <a:xfrm>
            <a:off x="1524000" y="857249"/>
            <a:ext cx="9144001" cy="3362643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400" cap="all" spc="384">
                <a:latin typeface="Avenir Medium"/>
                <a:ea typeface="Avenir Medium"/>
                <a:cs typeface="Avenir Medium"/>
                <a:sym typeface="Avenir Medium"/>
              </a:defRPr>
            </a:pPr>
            <a:endParaRPr sz="1687"/>
          </a:p>
        </p:txBody>
      </p:sp>
      <p:pic>
        <p:nvPicPr>
          <p:cNvPr id="242" name="Picture 12" descr="Picture 12"/>
          <p:cNvPicPr>
            <a:picLocks noChangeAspect="1"/>
          </p:cNvPicPr>
          <p:nvPr/>
        </p:nvPicPr>
        <p:blipFill>
          <a:blip r:embed="rId4"/>
          <a:srcRect r="77037" b="73004"/>
          <a:stretch>
            <a:fillRect/>
          </a:stretch>
        </p:blipFill>
        <p:spPr>
          <a:xfrm>
            <a:off x="9153888" y="0"/>
            <a:ext cx="3028225" cy="2002536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1193799" y="1553029"/>
            <a:ext cx="9144001" cy="463005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buSzTx/>
              <a:buFont typeface="Wingdings" pitchFamily="2" charset="2"/>
              <a:buChar char="Ø"/>
            </a:pPr>
            <a:r>
              <a:rPr lang="en-GB" sz="3200" dirty="0">
                <a:latin typeface="+mn-lt"/>
              </a:rPr>
              <a:t>Thinking about:</a:t>
            </a:r>
          </a:p>
          <a:p>
            <a:pPr marL="0" indent="0">
              <a:lnSpc>
                <a:spcPct val="100000"/>
              </a:lnSpc>
              <a:buSzTx/>
              <a:buNone/>
            </a:pPr>
            <a:endParaRPr lang="en-GB" sz="3200" dirty="0">
              <a:latin typeface="+mn-lt"/>
            </a:endParaRPr>
          </a:p>
          <a:p>
            <a:pPr>
              <a:lnSpc>
                <a:spcPct val="100000"/>
              </a:lnSpc>
              <a:buSzTx/>
              <a:buFont typeface="Arial" panose="020B0604020202020204" pitchFamily="34" charset="0"/>
              <a:buChar char="•"/>
            </a:pPr>
            <a:r>
              <a:rPr lang="en-GB" sz="3200" b="1" dirty="0">
                <a:latin typeface="+mn-lt"/>
              </a:rPr>
              <a:t>Context </a:t>
            </a:r>
          </a:p>
          <a:p>
            <a:pPr>
              <a:lnSpc>
                <a:spcPct val="100000"/>
              </a:lnSpc>
              <a:buSzTx/>
              <a:buFont typeface="Arial" panose="020B0604020202020204" pitchFamily="34" charset="0"/>
              <a:buChar char="•"/>
            </a:pPr>
            <a:endParaRPr lang="en-GB" sz="3200" b="1" dirty="0">
              <a:latin typeface="+mn-lt"/>
            </a:endParaRPr>
          </a:p>
          <a:p>
            <a:pPr>
              <a:lnSpc>
                <a:spcPct val="100000"/>
              </a:lnSpc>
              <a:buSzTx/>
              <a:buFont typeface="Arial" panose="020B0604020202020204" pitchFamily="34" charset="0"/>
              <a:buChar char="•"/>
            </a:pPr>
            <a:r>
              <a:rPr lang="en-GB" sz="3200" b="1" dirty="0">
                <a:latin typeface="+mn-lt"/>
              </a:rPr>
              <a:t>Multiple perspectives</a:t>
            </a:r>
          </a:p>
          <a:p>
            <a:pPr>
              <a:lnSpc>
                <a:spcPct val="100000"/>
              </a:lnSpc>
              <a:buSzTx/>
              <a:buFont typeface="Arial" panose="020B0604020202020204" pitchFamily="34" charset="0"/>
              <a:buChar char="•"/>
            </a:pPr>
            <a:endParaRPr lang="en-GB" sz="3200" b="1" dirty="0">
              <a:latin typeface="+mn-lt"/>
            </a:endParaRPr>
          </a:p>
          <a:p>
            <a:pPr>
              <a:lnSpc>
                <a:spcPct val="100000"/>
              </a:lnSpc>
              <a:buSzTx/>
              <a:buFont typeface="Arial" panose="020B0604020202020204" pitchFamily="34" charset="0"/>
              <a:buChar char="•"/>
            </a:pPr>
            <a:r>
              <a:rPr lang="en-GB" sz="3200" b="1" dirty="0">
                <a:latin typeface="+mn-lt"/>
              </a:rPr>
              <a:t>Positioning</a:t>
            </a:r>
          </a:p>
          <a:p>
            <a:pPr marL="0" indent="0">
              <a:lnSpc>
                <a:spcPct val="100000"/>
              </a:lnSpc>
              <a:buSzTx/>
              <a:buNone/>
            </a:pPr>
            <a:endParaRPr lang="en-GB" sz="3200" dirty="0">
              <a:latin typeface="+mn-lt"/>
            </a:endParaRPr>
          </a:p>
          <a:p>
            <a:pPr marL="0" indent="0">
              <a:lnSpc>
                <a:spcPct val="100000"/>
              </a:lnSpc>
              <a:buSzTx/>
              <a:buNone/>
            </a:pPr>
            <a:endParaRPr lang="en-GB" sz="3200" dirty="0">
              <a:latin typeface="+mn-lt"/>
            </a:endParaRPr>
          </a:p>
          <a:p>
            <a:pPr>
              <a:lnSpc>
                <a:spcPct val="100000"/>
              </a:lnSpc>
              <a:buSzTx/>
              <a:buFont typeface="Wingdings" pitchFamily="2" charset="2"/>
              <a:buChar char="Ø"/>
            </a:pPr>
            <a:r>
              <a:rPr lang="en-GB" sz="3200" dirty="0">
                <a:latin typeface="+mn-lt"/>
              </a:rPr>
              <a:t>Making sense of behaviours/actions; including our own</a:t>
            </a:r>
          </a:p>
          <a:p>
            <a:pPr defTabSz="312170">
              <a:lnSpc>
                <a:spcPct val="100000"/>
              </a:lnSpc>
              <a:spcBef>
                <a:spcPts val="2180"/>
              </a:spcBef>
              <a:buSzTx/>
              <a:defRPr sz="1671"/>
            </a:pPr>
            <a:endParaRPr sz="23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C7F307-CFB3-6048-99C7-CC20ED100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dirty="0">
                <a:latin typeface="+mn-lt"/>
              </a:rPr>
              <a:t>Getting teams working </a:t>
            </a:r>
            <a:endParaRPr lang="en-US" sz="6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6588872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9C1B55-517D-0C4C-B712-025B1B40C2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0" name="Rectangle 8"/>
          <p:cNvSpPr/>
          <p:nvPr/>
        </p:nvSpPr>
        <p:spPr>
          <a:xfrm>
            <a:off x="1524000" y="857249"/>
            <a:ext cx="9144001" cy="3362643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400" cap="all" spc="384">
                <a:latin typeface="Avenir Medium"/>
                <a:ea typeface="Avenir Medium"/>
                <a:cs typeface="Avenir Medium"/>
                <a:sym typeface="Avenir Medium"/>
              </a:defRPr>
            </a:pPr>
            <a:endParaRPr sz="1687"/>
          </a:p>
        </p:txBody>
      </p:sp>
      <p:pic>
        <p:nvPicPr>
          <p:cNvPr id="242" name="Picture 12" descr="Picture 12"/>
          <p:cNvPicPr>
            <a:picLocks noChangeAspect="1"/>
          </p:cNvPicPr>
          <p:nvPr/>
        </p:nvPicPr>
        <p:blipFill>
          <a:blip r:embed="rId4"/>
          <a:srcRect r="77037" b="73004"/>
          <a:stretch>
            <a:fillRect/>
          </a:stretch>
        </p:blipFill>
        <p:spPr>
          <a:xfrm>
            <a:off x="9153888" y="0"/>
            <a:ext cx="3028225" cy="2002536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1193799" y="1553029"/>
            <a:ext cx="9144001" cy="463005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SzTx/>
              <a:buFont typeface="Wingdings" pitchFamily="2" charset="2"/>
              <a:buChar char="Ø"/>
            </a:pPr>
            <a:endParaRPr lang="en-GB" sz="3200" dirty="0">
              <a:latin typeface="+mn-lt"/>
            </a:endParaRPr>
          </a:p>
          <a:p>
            <a:pPr>
              <a:lnSpc>
                <a:spcPct val="100000"/>
              </a:lnSpc>
              <a:buSzTx/>
              <a:buFont typeface="Wingdings" pitchFamily="2" charset="2"/>
              <a:buChar char="Ø"/>
            </a:pPr>
            <a:endParaRPr lang="en-GB" sz="3200" dirty="0">
              <a:latin typeface="+mn-lt"/>
            </a:endParaRPr>
          </a:p>
          <a:p>
            <a:pPr marL="0" indent="0">
              <a:lnSpc>
                <a:spcPct val="100000"/>
              </a:lnSpc>
              <a:buSzTx/>
              <a:buNone/>
            </a:pPr>
            <a:endParaRPr lang="en-GB" sz="3200" dirty="0">
              <a:latin typeface="+mn-lt"/>
            </a:endParaRPr>
          </a:p>
          <a:p>
            <a:pPr marL="0" indent="0" algn="ctr" defTabSz="312170">
              <a:lnSpc>
                <a:spcPct val="100000"/>
              </a:lnSpc>
              <a:spcBef>
                <a:spcPts val="2180"/>
              </a:spcBef>
              <a:buSzTx/>
              <a:buNone/>
              <a:defRPr sz="1671"/>
            </a:pPr>
            <a:r>
              <a:rPr lang="en-GB" sz="5400" dirty="0">
                <a:latin typeface="+mn-lt"/>
              </a:rPr>
              <a:t>Planning for change!</a:t>
            </a:r>
            <a:endParaRPr sz="5400" dirty="0"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C7F307-CFB3-6048-99C7-CC20ED100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dirty="0">
                <a:latin typeface="+mn-lt"/>
              </a:rPr>
              <a:t>Getting teams working </a:t>
            </a:r>
            <a:endParaRPr lang="en-US" sz="6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04085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B4353C-59F4-804E-AA70-EE7F18D91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75D90B8-B0AD-D84E-816C-3EC76C4CBA03}"/>
              </a:ext>
            </a:extLst>
          </p:cNvPr>
          <p:cNvSpPr txBox="1">
            <a:spLocks/>
          </p:cNvSpPr>
          <p:nvPr/>
        </p:nvSpPr>
        <p:spPr>
          <a:xfrm>
            <a:off x="619125" y="2642044"/>
            <a:ext cx="10953750" cy="1573911"/>
          </a:xfrm>
          <a:prstGeom prst="rect">
            <a:avLst/>
          </a:prstGeom>
        </p:spPr>
        <p:txBody>
          <a:bodyPr/>
          <a:lstStyle>
            <a:lvl1pPr marL="0" marR="0" indent="0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-100" baseline="0">
                <a:solidFill>
                  <a:srgbClr val="FFFFFF"/>
                </a:solidFill>
                <a:uFillTx/>
                <a:latin typeface="KPMG Extralight" panose="020B0303030202040204" pitchFamily="34" charset="-128"/>
                <a:ea typeface="KPMG Extralight" panose="020B0303030202040204" pitchFamily="34" charset="-128"/>
                <a:cs typeface="+mn-cs"/>
                <a:sym typeface="Avenir Light"/>
              </a:defRPr>
            </a:lvl1pPr>
            <a:lvl2pPr marL="0" marR="0" indent="0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64" b="0" i="0" u="none" strike="noStrike" cap="all" spc="506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Light"/>
              </a:defRPr>
            </a:lvl2pPr>
            <a:lvl3pPr marL="0" marR="0" indent="0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64" b="0" i="0" u="none" strike="noStrike" cap="all" spc="506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Light"/>
              </a:defRPr>
            </a:lvl3pPr>
            <a:lvl4pPr marL="0" marR="0" indent="0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64" b="0" i="0" u="none" strike="noStrike" cap="all" spc="506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Light"/>
              </a:defRPr>
            </a:lvl4pPr>
            <a:lvl5pPr marL="0" marR="0" indent="0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64" b="0" i="0" u="none" strike="noStrike" cap="all" spc="506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Light"/>
              </a:defRPr>
            </a:lvl5pPr>
            <a:lvl6pPr marL="0" marR="0" indent="0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64" b="0" i="0" u="none" strike="noStrike" cap="all" spc="506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Light"/>
              </a:defRPr>
            </a:lvl6pPr>
            <a:lvl7pPr marL="0" marR="0" indent="0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64" b="0" i="0" u="none" strike="noStrike" cap="all" spc="506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Light"/>
              </a:defRPr>
            </a:lvl7pPr>
            <a:lvl8pPr marL="0" marR="0" indent="0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64" b="0" i="0" u="none" strike="noStrike" cap="all" spc="506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Light"/>
              </a:defRPr>
            </a:lvl8pPr>
            <a:lvl9pPr marL="0" marR="0" indent="0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64" b="0" i="0" u="none" strike="noStrike" cap="all" spc="506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Light"/>
              </a:defRPr>
            </a:lvl9pPr>
          </a:lstStyle>
          <a:p>
            <a:pPr hangingPunct="1"/>
            <a:r>
              <a:rPr lang="en-GB" dirty="0"/>
              <a:t>Q&amp;A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0AF2E4-EE75-4C4B-BA84-F2B0FFB0F4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Placeholder 10" descr="A picture containing sitting&#10;&#10;Description automatically generated">
            <a:extLst>
              <a:ext uri="{FF2B5EF4-FFF2-40B4-BE49-F238E27FC236}">
                <a16:creationId xmlns:a16="http://schemas.microsoft.com/office/drawing/2014/main" id="{6E7FD36A-5C19-224A-98D7-62B0C508BBEF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5" b="12455"/>
          <a:stretch>
            <a:fillRect/>
          </a:stretch>
        </p:blipFill>
        <p:spPr>
          <a:xfrm>
            <a:off x="5428344" y="-1"/>
            <a:ext cx="6775964" cy="6857999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78A22AD-6E45-E645-BDA8-B9F85F277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428625"/>
            <a:ext cx="5036457" cy="1066346"/>
          </a:xfrm>
        </p:spPr>
        <p:txBody>
          <a:bodyPr/>
          <a:lstStyle/>
          <a:p>
            <a:r>
              <a:rPr lang="en-US" sz="5400" dirty="0">
                <a:latin typeface="+mn-lt"/>
              </a:rPr>
              <a:t>Team Dynamics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5DE122C-9E54-6141-A87F-3F84BC0FF2C4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+mn-lt"/>
              </a:rPr>
              <a:t>When you were thinking about the topic of team dynamics and your own professional context, what came to mind for you?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0AF2E4-EE75-4C4B-BA84-F2B0FFB0F4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4910AD-F6F2-104C-A5EC-DE7EDDC30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atin typeface="+mj-lt"/>
                <a:ea typeface="KPMG Extralight" panose="020B0303030202040204" pitchFamily="34" charset="-128"/>
              </a:rPr>
              <a:t>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147CF6-6177-2042-BFA6-13680A01DD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57188" lvl="1" indent="-347663"/>
            <a:r>
              <a:rPr lang="en-GB" sz="3200" dirty="0">
                <a:latin typeface="+mn-lt"/>
              </a:rPr>
              <a:t>What do we mean by ”team dynamics” and why do they matter?</a:t>
            </a:r>
          </a:p>
          <a:p>
            <a:pPr marL="357188" lvl="1" indent="-347663"/>
            <a:r>
              <a:rPr lang="en-GB" sz="3200" dirty="0">
                <a:latin typeface="+mn-lt"/>
              </a:rPr>
              <a:t>Leading teams can be hard!</a:t>
            </a:r>
          </a:p>
          <a:p>
            <a:pPr marL="357188" lvl="1" indent="-347663"/>
            <a:r>
              <a:rPr lang="en-GB" sz="3200" dirty="0">
                <a:latin typeface="+mn-lt"/>
              </a:rPr>
              <a:t>Getting teams working</a:t>
            </a:r>
          </a:p>
          <a:p>
            <a:pPr marL="357188" lvl="1" indent="-347663"/>
            <a:r>
              <a:rPr lang="en-GB" sz="3200" dirty="0">
                <a:latin typeface="+mn-lt"/>
              </a:rPr>
              <a:t>Q &amp; A</a:t>
            </a:r>
          </a:p>
          <a:p>
            <a:pPr marL="357188" indent="-34766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09585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DD6A99-8037-9348-AF45-0A7F9BE7FC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0625" y="4473774"/>
            <a:ext cx="9810750" cy="458395"/>
          </a:xfrm>
        </p:spPr>
        <p:txBody>
          <a:bodyPr/>
          <a:lstStyle/>
          <a:p>
            <a:r>
              <a:rPr lang="en-US" dirty="0">
                <a:latin typeface="+mn-lt"/>
              </a:rPr>
              <a:t>West, 2012:27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81C68D-80F3-094D-9016-E055364BE6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0625" y="2493819"/>
            <a:ext cx="9810750" cy="1339341"/>
          </a:xfrm>
        </p:spPr>
        <p:txBody>
          <a:bodyPr/>
          <a:lstStyle/>
          <a:p>
            <a:r>
              <a:rPr lang="en-US" dirty="0">
                <a:latin typeface="+mn-lt"/>
              </a:rPr>
              <a:t>‘…</a:t>
            </a:r>
            <a:r>
              <a:rPr lang="en-US" sz="2800" dirty="0">
                <a:latin typeface="+mn-lt"/>
              </a:rPr>
              <a:t>groups of people embedded in organisations, performing tasks that contribute to achieving the </a:t>
            </a:r>
            <a:r>
              <a:rPr lang="en-US" sz="2800" dirty="0" err="1">
                <a:latin typeface="+mn-lt"/>
              </a:rPr>
              <a:t>organisation’s</a:t>
            </a:r>
            <a:r>
              <a:rPr lang="en-US" sz="2800" dirty="0">
                <a:latin typeface="+mn-lt"/>
              </a:rPr>
              <a:t> goals’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099613F-5744-524A-948C-D973FE97912A}"/>
              </a:ext>
            </a:extLst>
          </p:cNvPr>
          <p:cNvSpPr txBox="1">
            <a:spLocks/>
          </p:cNvSpPr>
          <p:nvPr/>
        </p:nvSpPr>
        <p:spPr>
          <a:xfrm>
            <a:off x="619125" y="2002537"/>
            <a:ext cx="10953750" cy="2899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rmAutofit/>
          </a:bodyPr>
          <a:lstStyle>
            <a:lvl1pPr marL="330387" marR="0" indent="-330387" algn="l" defTabSz="410751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Char char="•"/>
              <a:tabLst/>
              <a:defRPr sz="2400" b="0" i="0" u="none" strike="noStrike" cap="none" spc="0" baseline="0">
                <a:solidFill>
                  <a:srgbClr val="FFFFFF"/>
                </a:solidFill>
                <a:uFillTx/>
                <a:latin typeface="Barlow" pitchFamily="2" charset="77"/>
                <a:ea typeface="+mn-ea"/>
                <a:cs typeface="+mn-cs"/>
                <a:sym typeface="Avenir Light"/>
              </a:defRPr>
            </a:lvl1pPr>
            <a:lvl2pPr marL="660773" marR="0" indent="-330387" algn="l" defTabSz="410751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Char char="•"/>
              <a:tabLst/>
              <a:defRPr sz="2400" b="0" i="0" u="none" strike="noStrike" cap="none" spc="0" baseline="0">
                <a:solidFill>
                  <a:srgbClr val="FFFFFF"/>
                </a:solidFill>
                <a:uFillTx/>
                <a:latin typeface="Barlow" pitchFamily="2" charset="77"/>
                <a:ea typeface="+mn-ea"/>
                <a:cs typeface="+mn-cs"/>
                <a:sym typeface="Avenir Light"/>
              </a:defRPr>
            </a:lvl2pPr>
            <a:lvl3pPr marL="991160" marR="0" indent="-330387" algn="l" defTabSz="410751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Char char="•"/>
              <a:tabLst/>
              <a:defRPr sz="2400" b="0" i="0" u="none" strike="noStrike" cap="none" spc="0" baseline="0">
                <a:solidFill>
                  <a:srgbClr val="FFFFFF"/>
                </a:solidFill>
                <a:uFillTx/>
                <a:latin typeface="Barlow" pitchFamily="2" charset="77"/>
                <a:ea typeface="+mn-ea"/>
                <a:cs typeface="+mn-cs"/>
                <a:sym typeface="Avenir Light"/>
              </a:defRPr>
            </a:lvl3pPr>
            <a:lvl4pPr marL="1321547" marR="0" indent="-330387" algn="l" defTabSz="410751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Char char="•"/>
              <a:tabLst/>
              <a:defRPr sz="2400" b="0" i="0" u="none" strike="noStrike" cap="none" spc="0" baseline="0">
                <a:solidFill>
                  <a:srgbClr val="FFFFFF"/>
                </a:solidFill>
                <a:uFillTx/>
                <a:latin typeface="Barlow" pitchFamily="2" charset="77"/>
                <a:ea typeface="+mn-ea"/>
                <a:cs typeface="+mn-cs"/>
                <a:sym typeface="Avenir Light"/>
              </a:defRPr>
            </a:lvl4pPr>
            <a:lvl5pPr marL="1651933" marR="0" indent="-330387" algn="l" defTabSz="410751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Char char="•"/>
              <a:tabLst/>
              <a:defRPr sz="2400" b="0" i="0" u="none" strike="noStrike" cap="none" spc="0" baseline="0">
                <a:solidFill>
                  <a:srgbClr val="FFFFFF"/>
                </a:solidFill>
                <a:uFillTx/>
                <a:latin typeface="Barlow" pitchFamily="2" charset="77"/>
                <a:ea typeface="+mn-ea"/>
                <a:cs typeface="+mn-cs"/>
                <a:sym typeface="Avenir Light"/>
              </a:defRPr>
            </a:lvl5pPr>
            <a:lvl6pPr marL="1982320" marR="0" indent="-330387" algn="l" defTabSz="410751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90000"/>
              <a:buFontTx/>
              <a:buChar char="•"/>
              <a:tabLst/>
              <a:defRPr sz="2531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Light"/>
              </a:defRPr>
            </a:lvl6pPr>
            <a:lvl7pPr marL="2312707" marR="0" indent="-330387" algn="l" defTabSz="410751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90000"/>
              <a:buFontTx/>
              <a:buChar char="•"/>
              <a:tabLst/>
              <a:defRPr sz="2531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Light"/>
              </a:defRPr>
            </a:lvl7pPr>
            <a:lvl8pPr marL="2643094" marR="0" indent="-330387" algn="l" defTabSz="410751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90000"/>
              <a:buFontTx/>
              <a:buChar char="•"/>
              <a:tabLst/>
              <a:defRPr sz="2531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Light"/>
              </a:defRPr>
            </a:lvl8pPr>
            <a:lvl9pPr marL="2973480" marR="0" indent="-330387" algn="l" defTabSz="410751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90000"/>
              <a:buFontTx/>
              <a:buChar char="•"/>
              <a:tabLst/>
              <a:defRPr sz="2531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Light"/>
              </a:defRPr>
            </a:lvl9pPr>
          </a:lstStyle>
          <a:p>
            <a:pPr marL="9525" lvl="1" indent="0" hangingPunct="1">
              <a:buNone/>
            </a:pPr>
            <a:r>
              <a:rPr lang="en-GB" dirty="0"/>
              <a:t> 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397B22-929D-0C40-9B33-D5CB2BF71A12}"/>
              </a:ext>
            </a:extLst>
          </p:cNvPr>
          <p:cNvSpPr txBox="1"/>
          <p:nvPr/>
        </p:nvSpPr>
        <p:spPr>
          <a:xfrm>
            <a:off x="2739539" y="638282"/>
            <a:ext cx="5964774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defTabSz="584200"/>
            <a:r>
              <a:rPr lang="en-US" sz="6000" dirty="0"/>
              <a:t>Defining “team” 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265088711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icture containing table, sitting, cake, light&#10;&#10;Description automatically generated">
            <a:extLst>
              <a:ext uri="{FF2B5EF4-FFF2-40B4-BE49-F238E27FC236}">
                <a16:creationId xmlns:a16="http://schemas.microsoft.com/office/drawing/2014/main" id="{A4C716FF-F2FB-FA45-B578-DBA7A3F80F24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5" r="12545"/>
          <a:stretch>
            <a:fillRect/>
          </a:stretch>
        </p:blipFill>
        <p:spPr>
          <a:xfrm>
            <a:off x="4560095" y="0"/>
            <a:ext cx="7631906" cy="6859954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4910AD-F6F2-104C-A5EC-DE7EDDC30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B2C7EE-62D8-5742-B747-82DBFD63F6A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79295" y="179294"/>
            <a:ext cx="4380800" cy="6436659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Systems theory and teams 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Teams as complex, social systems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Thinking about context and understanding the whole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Stabilising</a:t>
            </a:r>
            <a:r>
              <a:rPr lang="en-US" sz="2400" dirty="0"/>
              <a:t> and </a:t>
            </a:r>
            <a:r>
              <a:rPr lang="en-US" sz="2400" dirty="0" err="1"/>
              <a:t>organising</a:t>
            </a:r>
            <a:r>
              <a:rPr lang="en-US" sz="2400" dirty="0"/>
              <a:t> patterns </a:t>
            </a:r>
          </a:p>
        </p:txBody>
      </p:sp>
    </p:spTree>
    <p:extLst>
      <p:ext uri="{BB962C8B-B14F-4D97-AF65-F5344CB8AC3E}">
        <p14:creationId xmlns:p14="http://schemas.microsoft.com/office/powerpoint/2010/main" val="408864922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60E916D-48F0-F249-8726-68383802FA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C0B48A1E-62E3-2443-B2C2-4FE67D0B7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5" y="136525"/>
            <a:ext cx="10671175" cy="1573911"/>
          </a:xfrm>
        </p:spPr>
        <p:txBody>
          <a:bodyPr/>
          <a:lstStyle/>
          <a:p>
            <a:pPr algn="ctr"/>
            <a:r>
              <a:rPr lang="en-US" dirty="0"/>
              <a:t> </a:t>
            </a:r>
            <a:r>
              <a:rPr lang="en-US" sz="6000" dirty="0">
                <a:latin typeface="+mj-lt"/>
              </a:rPr>
              <a:t>Defining ”team”- team identity</a:t>
            </a:r>
            <a:r>
              <a:rPr lang="en-US" dirty="0">
                <a:latin typeface="+mj-lt"/>
              </a:rPr>
              <a:t> </a:t>
            </a:r>
          </a:p>
        </p:txBody>
      </p:sp>
      <p:sp>
        <p:nvSpPr>
          <p:cNvPr id="196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SzTx/>
            </a:pPr>
            <a:endParaRPr lang="en-GB" dirty="0">
              <a:latin typeface="+mn-lt"/>
            </a:endParaRPr>
          </a:p>
          <a:p>
            <a:pPr>
              <a:lnSpc>
                <a:spcPct val="100000"/>
              </a:lnSpc>
              <a:buSzTx/>
            </a:pPr>
            <a:endParaRPr lang="en-GB" dirty="0">
              <a:latin typeface="+mn-lt"/>
            </a:endParaRPr>
          </a:p>
          <a:p>
            <a:pPr>
              <a:lnSpc>
                <a:spcPct val="100000"/>
              </a:lnSpc>
              <a:buSzTx/>
            </a:pPr>
            <a:endParaRPr lang="en-GB" dirty="0">
              <a:latin typeface="+mn-lt"/>
            </a:endParaRPr>
          </a:p>
          <a:p>
            <a:pPr marL="0" indent="0">
              <a:lnSpc>
                <a:spcPct val="100000"/>
              </a:lnSpc>
              <a:buSzTx/>
              <a:buNone/>
            </a:pPr>
            <a:endParaRPr lang="en-GB" dirty="0">
              <a:latin typeface="+mn-lt"/>
            </a:endParaRPr>
          </a:p>
          <a:p>
            <a:pPr marL="0" indent="0" algn="ctr">
              <a:lnSpc>
                <a:spcPct val="100000"/>
              </a:lnSpc>
              <a:buSzTx/>
              <a:buNone/>
            </a:pPr>
            <a:r>
              <a:rPr lang="en-GB" sz="6000" b="1" dirty="0">
                <a:latin typeface="+mn-lt"/>
              </a:rPr>
              <a:t>Who are we? </a:t>
            </a:r>
          </a:p>
          <a:p>
            <a:pPr marL="0" indent="0">
              <a:lnSpc>
                <a:spcPct val="100000"/>
              </a:lnSpc>
              <a:buSzTx/>
              <a:buNone/>
            </a:pPr>
            <a:endParaRPr lang="en-GB" dirty="0">
              <a:latin typeface="+mn-lt"/>
            </a:endParaRPr>
          </a:p>
          <a:p>
            <a:pPr>
              <a:lnSpc>
                <a:spcPct val="100000"/>
              </a:lnSpc>
              <a:buSzTx/>
            </a:pPr>
            <a:endParaRPr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377390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icture containing toy&#10;&#10;Description automatically generated">
            <a:extLst>
              <a:ext uri="{FF2B5EF4-FFF2-40B4-BE49-F238E27FC236}">
                <a16:creationId xmlns:a16="http://schemas.microsoft.com/office/drawing/2014/main" id="{6A02C93B-DC4C-4248-8D3B-AD04CFD09284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5" b="12455"/>
          <a:stretch>
            <a:fillRect/>
          </a:stretch>
        </p:blipFill>
        <p:spPr>
          <a:xfrm>
            <a:off x="3977538" y="0"/>
            <a:ext cx="8214462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0E0B91-0C4F-E24C-A013-51FCADCDD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786" y="214313"/>
            <a:ext cx="3501736" cy="1095375"/>
          </a:xfrm>
        </p:spPr>
        <p:txBody>
          <a:bodyPr/>
          <a:lstStyle/>
          <a:p>
            <a:pPr algn="ctr"/>
            <a:r>
              <a:rPr lang="en-US" sz="4000" b="1" dirty="0">
                <a:latin typeface="+mn-lt"/>
              </a:rPr>
              <a:t>Challenges in today’s climate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A4C6BF-7166-AC41-A52E-AE57B2556D06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83769" y="1524000"/>
            <a:ext cx="4003964" cy="43096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latin typeface="+mn-lt"/>
              </a:rPr>
              <a:t>T </a:t>
            </a:r>
            <a:r>
              <a:rPr lang="en-US" sz="3200" dirty="0">
                <a:latin typeface="+mn-lt"/>
              </a:rPr>
              <a:t> -  Turbulence </a:t>
            </a:r>
          </a:p>
          <a:p>
            <a:pPr marL="0" indent="0">
              <a:buNone/>
            </a:pPr>
            <a:r>
              <a:rPr lang="en-US" sz="3200" b="1" dirty="0">
                <a:latin typeface="+mn-lt"/>
              </a:rPr>
              <a:t>E</a:t>
            </a:r>
            <a:r>
              <a:rPr lang="en-US" sz="3200" dirty="0">
                <a:latin typeface="+mn-lt"/>
              </a:rPr>
              <a:t> –   Enthusiasm </a:t>
            </a:r>
          </a:p>
          <a:p>
            <a:pPr marL="0" indent="0">
              <a:buNone/>
            </a:pPr>
            <a:r>
              <a:rPr lang="en-US" sz="3200" b="1" dirty="0">
                <a:latin typeface="+mn-lt"/>
              </a:rPr>
              <a:t>A</a:t>
            </a:r>
            <a:r>
              <a:rPr lang="en-US" sz="3200" dirty="0">
                <a:latin typeface="+mn-lt"/>
              </a:rPr>
              <a:t> –  Ambition</a:t>
            </a:r>
          </a:p>
          <a:p>
            <a:pPr marL="0" indent="0">
              <a:buNone/>
            </a:pPr>
            <a:r>
              <a:rPr lang="en-US" sz="3200" b="1" dirty="0">
                <a:latin typeface="+mn-lt"/>
              </a:rPr>
              <a:t>M </a:t>
            </a:r>
            <a:r>
              <a:rPr lang="en-US" sz="3200" dirty="0">
                <a:latin typeface="+mn-lt"/>
              </a:rPr>
              <a:t>-  Momentum</a:t>
            </a:r>
          </a:p>
          <a:p>
            <a:pPr marL="0" indent="0">
              <a:buNone/>
            </a:pPr>
            <a:r>
              <a:rPr lang="en-US" sz="3200" dirty="0">
                <a:latin typeface="+mn-lt"/>
              </a:rPr>
              <a:t>S  -  Success</a:t>
            </a:r>
          </a:p>
        </p:txBody>
      </p:sp>
    </p:spTree>
    <p:extLst>
      <p:ext uri="{BB962C8B-B14F-4D97-AF65-F5344CB8AC3E}">
        <p14:creationId xmlns:p14="http://schemas.microsoft.com/office/powerpoint/2010/main" val="219687964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60E916D-48F0-F249-8726-68383802FA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6" name="Content Placeholder 2"/>
          <p:cNvSpPr txBox="1"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buSzTx/>
              <a:buNone/>
            </a:pPr>
            <a:r>
              <a:rPr lang="en-GB" dirty="0"/>
              <a:t> </a:t>
            </a:r>
            <a:endParaRPr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1D8DAA-E7A9-064E-ABB8-F20505A031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0625" y="2286787"/>
            <a:ext cx="9810750" cy="777392"/>
          </a:xfrm>
        </p:spPr>
        <p:txBody>
          <a:bodyPr/>
          <a:lstStyle/>
          <a:p>
            <a:r>
              <a:rPr lang="en-US" sz="3200" i="1" dirty="0">
                <a:latin typeface="+mn-lt"/>
              </a:rPr>
              <a:t>'Forces that produce movement’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C0B48A1E-62E3-2443-B2C2-4FE67D0B748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36525"/>
            <a:ext cx="10706100" cy="1573213"/>
          </a:xfrm>
        </p:spPr>
        <p:txBody>
          <a:bodyPr/>
          <a:lstStyle/>
          <a:p>
            <a:pPr algn="ctr"/>
            <a:r>
              <a:rPr lang="en-US" dirty="0"/>
              <a:t> </a:t>
            </a:r>
            <a:r>
              <a:rPr lang="en-US" sz="4800" dirty="0">
                <a:latin typeface="+mj-lt"/>
              </a:rPr>
              <a:t>What do we mean by team dynamics? 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7BC438A-E649-7544-99F2-424D73EE9332}"/>
              </a:ext>
            </a:extLst>
          </p:cNvPr>
          <p:cNvSpPr txBox="1">
            <a:spLocks/>
          </p:cNvSpPr>
          <p:nvPr/>
        </p:nvSpPr>
        <p:spPr>
          <a:xfrm>
            <a:off x="1343025" y="4057501"/>
            <a:ext cx="9810750" cy="15036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spAutoFit/>
          </a:bodyPr>
          <a:lstStyle>
            <a:lvl1pPr marL="0" marR="0" indent="0" algn="ctr" defTabSz="410751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FFFFFF"/>
                </a:solidFill>
                <a:uFillTx/>
                <a:latin typeface="Barlow" pitchFamily="2" charset="77"/>
                <a:ea typeface="+mn-ea"/>
                <a:cs typeface="+mn-cs"/>
                <a:sym typeface="Avenir Light"/>
              </a:defRPr>
            </a:lvl1pPr>
            <a:lvl2pPr marL="660773" marR="0" indent="-330387" algn="l" defTabSz="410751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Char char="•"/>
              <a:tabLst/>
              <a:defRPr sz="2400" b="0" i="0" u="none" strike="noStrike" cap="none" spc="0" baseline="0">
                <a:solidFill>
                  <a:srgbClr val="FFFFFF"/>
                </a:solidFill>
                <a:uFillTx/>
                <a:latin typeface="Barlow" pitchFamily="2" charset="77"/>
                <a:ea typeface="+mn-ea"/>
                <a:cs typeface="+mn-cs"/>
                <a:sym typeface="Avenir Light"/>
              </a:defRPr>
            </a:lvl2pPr>
            <a:lvl3pPr marL="991160" marR="0" indent="-330387" algn="l" defTabSz="410751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Char char="•"/>
              <a:tabLst/>
              <a:defRPr sz="2400" b="0" i="0" u="none" strike="noStrike" cap="none" spc="0" baseline="0">
                <a:solidFill>
                  <a:srgbClr val="FFFFFF"/>
                </a:solidFill>
                <a:uFillTx/>
                <a:latin typeface="Barlow" pitchFamily="2" charset="77"/>
                <a:ea typeface="+mn-ea"/>
                <a:cs typeface="+mn-cs"/>
                <a:sym typeface="Avenir Light"/>
              </a:defRPr>
            </a:lvl3pPr>
            <a:lvl4pPr marL="1321547" marR="0" indent="-330387" algn="l" defTabSz="410751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Char char="•"/>
              <a:tabLst/>
              <a:defRPr sz="2400" b="0" i="0" u="none" strike="noStrike" cap="none" spc="0" baseline="0">
                <a:solidFill>
                  <a:srgbClr val="FFFFFF"/>
                </a:solidFill>
                <a:uFillTx/>
                <a:latin typeface="Barlow" pitchFamily="2" charset="77"/>
                <a:ea typeface="+mn-ea"/>
                <a:cs typeface="+mn-cs"/>
                <a:sym typeface="Avenir Light"/>
              </a:defRPr>
            </a:lvl4pPr>
            <a:lvl5pPr marL="1651933" marR="0" indent="-330387" algn="l" defTabSz="410751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Char char="•"/>
              <a:tabLst/>
              <a:defRPr sz="2400" b="0" i="0" u="none" strike="noStrike" cap="none" spc="0" baseline="0">
                <a:solidFill>
                  <a:srgbClr val="FFFFFF"/>
                </a:solidFill>
                <a:uFillTx/>
                <a:latin typeface="Barlow" pitchFamily="2" charset="77"/>
                <a:ea typeface="+mn-ea"/>
                <a:cs typeface="+mn-cs"/>
                <a:sym typeface="Avenir Light"/>
              </a:defRPr>
            </a:lvl5pPr>
            <a:lvl6pPr marL="1982320" marR="0" indent="-330387" algn="l" defTabSz="410751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90000"/>
              <a:buFontTx/>
              <a:buChar char="•"/>
              <a:tabLst/>
              <a:defRPr sz="2531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Light"/>
              </a:defRPr>
            </a:lvl6pPr>
            <a:lvl7pPr marL="2312707" marR="0" indent="-330387" algn="l" defTabSz="410751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90000"/>
              <a:buFontTx/>
              <a:buChar char="•"/>
              <a:tabLst/>
              <a:defRPr sz="2531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Light"/>
              </a:defRPr>
            </a:lvl7pPr>
            <a:lvl8pPr marL="2643094" marR="0" indent="-330387" algn="l" defTabSz="410751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90000"/>
              <a:buFontTx/>
              <a:buChar char="•"/>
              <a:tabLst/>
              <a:defRPr sz="2531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Light"/>
              </a:defRPr>
            </a:lvl8pPr>
            <a:lvl9pPr marL="2973480" marR="0" indent="-330387" algn="l" defTabSz="410751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90000"/>
              <a:buFontTx/>
              <a:buChar char="•"/>
              <a:tabLst/>
              <a:defRPr sz="2531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Light"/>
              </a:defRPr>
            </a:lvl9pPr>
          </a:lstStyle>
          <a:p>
            <a:pPr hangingPunct="1"/>
            <a:r>
              <a:rPr lang="en-US" sz="3200" i="1" dirty="0"/>
              <a:t>'Forces or processes that produce change inside a group or system’</a:t>
            </a:r>
          </a:p>
        </p:txBody>
      </p:sp>
    </p:spTree>
    <p:extLst>
      <p:ext uri="{BB962C8B-B14F-4D97-AF65-F5344CB8AC3E}">
        <p14:creationId xmlns:p14="http://schemas.microsoft.com/office/powerpoint/2010/main" val="23208347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Light"/>
        <a:ea typeface="Avenir Light"/>
        <a:cs typeface="Avenir Light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450000"/>
            <a:satOff val="-18071"/>
            <a:lumOff val="-1460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all" spc="384" normalizeH="0" baseline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Light"/>
        <a:ea typeface="Avenir Light"/>
        <a:cs typeface="Avenir Light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450000"/>
            <a:satOff val="-18071"/>
            <a:lumOff val="-1460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all" spc="384" normalizeH="0" baseline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15044</TotalTime>
  <Words>509</Words>
  <Application>Microsoft Macintosh PowerPoint</Application>
  <PresentationFormat>Widescreen</PresentationFormat>
  <Paragraphs>140</Paragraphs>
  <Slides>24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Avenir Book</vt:lpstr>
      <vt:lpstr>Avenir Light</vt:lpstr>
      <vt:lpstr>Avenir Medium</vt:lpstr>
      <vt:lpstr>Barlow</vt:lpstr>
      <vt:lpstr>Helvetica Neue</vt:lpstr>
      <vt:lpstr>KPMG Extralight</vt:lpstr>
      <vt:lpstr>Wingdings</vt:lpstr>
      <vt:lpstr>New_Template1</vt:lpstr>
      <vt:lpstr>Team                Dynamics </vt:lpstr>
      <vt:lpstr>Team Dynamics</vt:lpstr>
      <vt:lpstr>Team Dynamics</vt:lpstr>
      <vt:lpstr>Agenda</vt:lpstr>
      <vt:lpstr>PowerPoint Presentation</vt:lpstr>
      <vt:lpstr> </vt:lpstr>
      <vt:lpstr> Defining ”team”- team identity </vt:lpstr>
      <vt:lpstr>Challenges in today’s climate </vt:lpstr>
      <vt:lpstr> What do we mean by team dynamics? </vt:lpstr>
      <vt:lpstr>The dynamics at work </vt:lpstr>
      <vt:lpstr>PowerPoint Presentation</vt:lpstr>
      <vt:lpstr> Why do team dynamics matter? </vt:lpstr>
      <vt:lpstr> Leading teams can be hard! </vt:lpstr>
      <vt:lpstr> Leading teams can be hard! </vt:lpstr>
      <vt:lpstr> Leading teams can be hard! </vt:lpstr>
      <vt:lpstr>Leading teams can be hard! </vt:lpstr>
      <vt:lpstr> Leading teams can be hard! </vt:lpstr>
      <vt:lpstr>Getting Teams Working</vt:lpstr>
      <vt:lpstr>Getting Teams Working  </vt:lpstr>
      <vt:lpstr>Getting teams working </vt:lpstr>
      <vt:lpstr>Getting teams working </vt:lpstr>
      <vt:lpstr>Getting teams working </vt:lpstr>
      <vt:lpstr>Getting teams working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REFLECTIVE LEADERSHIP practice </dc:title>
  <cp:lastModifiedBy>Ngozi Anuforo</cp:lastModifiedBy>
  <cp:revision>157</cp:revision>
  <dcterms:modified xsi:type="dcterms:W3CDTF">2020-01-08T15:02:55Z</dcterms:modified>
</cp:coreProperties>
</file>